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6" r:id="rId3"/>
  </p:sldMasterIdLst>
  <p:notesMasterIdLst>
    <p:notesMasterId r:id="rId74"/>
  </p:notesMasterIdLst>
  <p:sldIdLst>
    <p:sldId id="343" r:id="rId4"/>
    <p:sldId id="330" r:id="rId5"/>
    <p:sldId id="348" r:id="rId6"/>
    <p:sldId id="384" r:id="rId7"/>
    <p:sldId id="388" r:id="rId8"/>
    <p:sldId id="386" r:id="rId9"/>
    <p:sldId id="387" r:id="rId10"/>
    <p:sldId id="401" r:id="rId11"/>
    <p:sldId id="339" r:id="rId12"/>
    <p:sldId id="381" r:id="rId13"/>
    <p:sldId id="399" r:id="rId14"/>
    <p:sldId id="382" r:id="rId15"/>
    <p:sldId id="347" r:id="rId16"/>
    <p:sldId id="404" r:id="rId17"/>
    <p:sldId id="405" r:id="rId18"/>
    <p:sldId id="406" r:id="rId19"/>
    <p:sldId id="407" r:id="rId20"/>
    <p:sldId id="408" r:id="rId21"/>
    <p:sldId id="258" r:id="rId22"/>
    <p:sldId id="403" r:id="rId23"/>
    <p:sldId id="326" r:id="rId24"/>
    <p:sldId id="327" r:id="rId25"/>
    <p:sldId id="328" r:id="rId26"/>
    <p:sldId id="329" r:id="rId27"/>
    <p:sldId id="268" r:id="rId28"/>
    <p:sldId id="297" r:id="rId29"/>
    <p:sldId id="342" r:id="rId30"/>
    <p:sldId id="265" r:id="rId31"/>
    <p:sldId id="266" r:id="rId32"/>
    <p:sldId id="398" r:id="rId33"/>
    <p:sldId id="389" r:id="rId34"/>
    <p:sldId id="349" r:id="rId35"/>
    <p:sldId id="318" r:id="rId36"/>
    <p:sldId id="311" r:id="rId37"/>
    <p:sldId id="312" r:id="rId38"/>
    <p:sldId id="319" r:id="rId39"/>
    <p:sldId id="320" r:id="rId40"/>
    <p:sldId id="374" r:id="rId41"/>
    <p:sldId id="373" r:id="rId42"/>
    <p:sldId id="331" r:id="rId43"/>
    <p:sldId id="370" r:id="rId44"/>
    <p:sldId id="392" r:id="rId45"/>
    <p:sldId id="351" r:id="rId46"/>
    <p:sldId id="371" r:id="rId47"/>
    <p:sldId id="372" r:id="rId48"/>
    <p:sldId id="393" r:id="rId49"/>
    <p:sldId id="333" r:id="rId50"/>
    <p:sldId id="379" r:id="rId51"/>
    <p:sldId id="380" r:id="rId52"/>
    <p:sldId id="394" r:id="rId53"/>
    <p:sldId id="364" r:id="rId54"/>
    <p:sldId id="365" r:id="rId55"/>
    <p:sldId id="366" r:id="rId56"/>
    <p:sldId id="367" r:id="rId57"/>
    <p:sldId id="368" r:id="rId58"/>
    <p:sldId id="397" r:id="rId59"/>
    <p:sldId id="362" r:id="rId60"/>
    <p:sldId id="363" r:id="rId61"/>
    <p:sldId id="355" r:id="rId62"/>
    <p:sldId id="356" r:id="rId63"/>
    <p:sldId id="357" r:id="rId64"/>
    <p:sldId id="358" r:id="rId65"/>
    <p:sldId id="359" r:id="rId66"/>
    <p:sldId id="360" r:id="rId67"/>
    <p:sldId id="361" r:id="rId68"/>
    <p:sldId id="350" r:id="rId69"/>
    <p:sldId id="275" r:id="rId70"/>
    <p:sldId id="310" r:id="rId71"/>
    <p:sldId id="352" r:id="rId72"/>
    <p:sldId id="325" r:id="rId73"/>
  </p:sldIdLst>
  <p:sldSz cx="12192000" cy="6858000"/>
  <p:notesSz cx="6807200" cy="99393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31fbfad6198fac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99FF"/>
    <a:srgbClr val="0000FF"/>
    <a:srgbClr val="4D4389"/>
    <a:srgbClr val="396997"/>
    <a:srgbClr val="F59F28"/>
    <a:srgbClr val="F19C2E"/>
    <a:srgbClr val="DB7E4F"/>
    <a:srgbClr val="00FF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9" autoAdjust="0"/>
    <p:restoredTop sz="91256" autoAdjust="0"/>
  </p:normalViewPr>
  <p:slideViewPr>
    <p:cSldViewPr snapToGrid="0">
      <p:cViewPr varScale="1">
        <p:scale>
          <a:sx n="76" d="100"/>
          <a:sy n="76" d="100"/>
        </p:scale>
        <p:origin x="907" y="67"/>
      </p:cViewPr>
      <p:guideLst/>
    </p:cSldViewPr>
  </p:slideViewPr>
  <p:notesTextViewPr>
    <p:cViewPr>
      <p:scale>
        <a:sx n="1" d="1"/>
        <a:sy n="1" d="1"/>
      </p:scale>
      <p:origin x="0" y="0"/>
    </p:cViewPr>
  </p:notesTextViewPr>
  <p:sorterViewPr>
    <p:cViewPr>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61E958-BF4D-406A-9E17-12FC9BFD23F5}" type="doc">
      <dgm:prSet loTypeId="urn:microsoft.com/office/officeart/2008/layout/VerticalCurvedList" loCatId="list" qsTypeId="urn:microsoft.com/office/officeart/2005/8/quickstyle/simple3" qsCatId="simple" csTypeId="urn:microsoft.com/office/officeart/2005/8/colors/colorful1" csCatId="colorful" phldr="1"/>
      <dgm:spPr/>
    </dgm:pt>
    <dgm:pt modelId="{571FEE8F-23B6-427E-A951-E21AE061606C}">
      <dgm:prSet phldrT="[文字]" custT="1"/>
      <dgm:spPr>
        <a:solidFill>
          <a:srgbClr val="F49E26"/>
        </a:solidFill>
      </dgm:spPr>
      <dgm:t>
        <a:bodyPr/>
        <a:lstStyle/>
        <a:p>
          <a:pPr algn="l"/>
          <a:r>
            <a:rPr lang="zh-TW" altLang="en-US" sz="3200" b="1" dirty="0" smtClean="0">
              <a:solidFill>
                <a:schemeClr val="bg1"/>
              </a:solidFill>
              <a:latin typeface="微軟正黑體" panose="020B0604030504040204" pitchFamily="34" charset="-120"/>
              <a:ea typeface="微軟正黑體" panose="020B0604030504040204" pitchFamily="34" charset="-120"/>
            </a:rPr>
            <a:t>壹</a:t>
          </a:r>
          <a:r>
            <a:rPr lang="zh-TW" altLang="en-US" sz="3200" b="1" dirty="0" smtClean="0">
              <a:solidFill>
                <a:schemeClr val="bg1"/>
              </a:solidFill>
              <a:latin typeface="新細明體" panose="02020500000000000000" pitchFamily="18" charset="-120"/>
              <a:ea typeface="新細明體" panose="02020500000000000000" pitchFamily="18" charset="-120"/>
            </a:rPr>
            <a:t>、</a:t>
          </a:r>
          <a:r>
            <a:rPr lang="zh-TW" altLang="en-US" sz="3200" b="1" dirty="0" smtClean="0">
              <a:solidFill>
                <a:schemeClr val="bg1"/>
              </a:solidFill>
              <a:latin typeface="微軟正黑體" panose="020B0604030504040204" pitchFamily="34" charset="-120"/>
              <a:ea typeface="微軟正黑體" panose="020B0604030504040204" pitchFamily="34" charset="-120"/>
            </a:rPr>
            <a:t>國立高雄科技大學簡介</a:t>
          </a:r>
          <a:endParaRPr lang="zh-TW" altLang="en-US" sz="3200" b="1" dirty="0">
            <a:solidFill>
              <a:schemeClr val="bg1"/>
            </a:solidFill>
            <a:latin typeface="微軟正黑體" panose="020B0604030504040204" pitchFamily="34" charset="-120"/>
            <a:ea typeface="微軟正黑體" panose="020B0604030504040204" pitchFamily="34" charset="-120"/>
          </a:endParaRPr>
        </a:p>
      </dgm:t>
    </dgm:pt>
    <dgm:pt modelId="{424F6D82-D11F-46A9-B562-79BEF875614E}" type="parTrans" cxnId="{3070E061-516B-4664-9BFE-407793DDC37B}">
      <dgm:prSet/>
      <dgm:spPr/>
      <dgm:t>
        <a:bodyPr/>
        <a:lstStyle/>
        <a:p>
          <a:pPr algn="l"/>
          <a:endParaRPr lang="zh-TW" altLang="en-US"/>
        </a:p>
      </dgm:t>
    </dgm:pt>
    <dgm:pt modelId="{ED061130-12E1-4835-9917-185746BE4F80}" type="sibTrans" cxnId="{3070E061-516B-4664-9BFE-407793DDC37B}">
      <dgm:prSet/>
      <dgm:spPr/>
      <dgm:t>
        <a:bodyPr/>
        <a:lstStyle/>
        <a:p>
          <a:pPr algn="l"/>
          <a:endParaRPr lang="zh-TW" altLang="en-US"/>
        </a:p>
      </dgm:t>
    </dgm:pt>
    <dgm:pt modelId="{D49C2A77-31F5-4C29-AB5F-A79643BB42C1}">
      <dgm:prSet phldrT="[文字]" custT="1"/>
      <dgm:spPr>
        <a:solidFill>
          <a:srgbClr val="EE6C2F"/>
        </a:solidFill>
      </dgm:spPr>
      <dgm:t>
        <a:bodyPr/>
        <a:lstStyle/>
        <a:p>
          <a:pPr algn="l"/>
          <a:r>
            <a:rPr lang="zh-TW" altLang="en-US" sz="3200" b="1" dirty="0" smtClean="0">
              <a:solidFill>
                <a:schemeClr val="bg1"/>
              </a:solidFill>
              <a:latin typeface="微軟正黑體" panose="020B0604030504040204" pitchFamily="34" charset="-120"/>
              <a:ea typeface="微軟正黑體" panose="020B0604030504040204" pitchFamily="34" charset="-120"/>
            </a:rPr>
            <a:t>貳</a:t>
          </a:r>
          <a:r>
            <a:rPr lang="zh-TW" altLang="en-US" sz="3200" b="1" dirty="0" smtClean="0">
              <a:solidFill>
                <a:schemeClr val="bg1"/>
              </a:solidFill>
              <a:latin typeface="新細明體" panose="02020500000000000000" pitchFamily="18" charset="-120"/>
              <a:ea typeface="新細明體" panose="02020500000000000000" pitchFamily="18" charset="-120"/>
            </a:rPr>
            <a:t>、</a:t>
          </a:r>
          <a:r>
            <a:rPr lang="zh-TW" altLang="en-US" sz="3200" b="1" dirty="0" smtClean="0">
              <a:solidFill>
                <a:schemeClr val="bg1"/>
              </a:solidFill>
              <a:latin typeface="微軟正黑體" panose="020B0604030504040204" pitchFamily="34" charset="-120"/>
              <a:ea typeface="微軟正黑體" panose="020B0604030504040204" pitchFamily="34" charset="-120"/>
            </a:rPr>
            <a:t>高科大五專入學介紹</a:t>
          </a:r>
          <a:endParaRPr lang="zh-TW" altLang="en-US" sz="3200" b="1" dirty="0">
            <a:solidFill>
              <a:schemeClr val="bg1"/>
            </a:solidFill>
            <a:latin typeface="微軟正黑體" panose="020B0604030504040204" pitchFamily="34" charset="-120"/>
            <a:ea typeface="微軟正黑體" panose="020B0604030504040204" pitchFamily="34" charset="-120"/>
          </a:endParaRPr>
        </a:p>
      </dgm:t>
    </dgm:pt>
    <dgm:pt modelId="{20959C3A-7462-443A-B2EF-0F25CD755FBF}" type="parTrans" cxnId="{A3CC4E81-4F2C-4692-9A06-935137E3C3E1}">
      <dgm:prSet/>
      <dgm:spPr/>
      <dgm:t>
        <a:bodyPr/>
        <a:lstStyle/>
        <a:p>
          <a:pPr algn="l"/>
          <a:endParaRPr lang="zh-TW" altLang="en-US"/>
        </a:p>
      </dgm:t>
    </dgm:pt>
    <dgm:pt modelId="{98F07AFF-4FF0-4867-BD4A-3CA70ECE9A3D}" type="sibTrans" cxnId="{A3CC4E81-4F2C-4692-9A06-935137E3C3E1}">
      <dgm:prSet/>
      <dgm:spPr/>
      <dgm:t>
        <a:bodyPr/>
        <a:lstStyle/>
        <a:p>
          <a:pPr algn="l"/>
          <a:endParaRPr lang="zh-TW" altLang="en-US"/>
        </a:p>
      </dgm:t>
    </dgm:pt>
    <dgm:pt modelId="{20E597C0-878F-414C-8DEE-19ED48C47DC7}">
      <dgm:prSet custT="1"/>
      <dgm:spPr>
        <a:solidFill>
          <a:srgbClr val="4D4487"/>
        </a:solidFill>
      </dgm:spPr>
      <dgm:t>
        <a:bodyPr/>
        <a:lstStyle/>
        <a:p>
          <a:pPr algn="l"/>
          <a:r>
            <a:rPr lang="zh-TW" altLang="en-US" sz="3200" b="1" dirty="0" smtClean="0">
              <a:solidFill>
                <a:schemeClr val="bg1"/>
              </a:solidFill>
              <a:latin typeface="微軟正黑體" panose="020B0604030504040204" pitchFamily="34" charset="-120"/>
              <a:ea typeface="微軟正黑體" panose="020B0604030504040204" pitchFamily="34" charset="-120"/>
            </a:rPr>
            <a:t>參</a:t>
          </a:r>
          <a:r>
            <a:rPr lang="zh-TW" altLang="en-US" sz="3200" b="1" dirty="0" smtClean="0">
              <a:solidFill>
                <a:schemeClr val="bg1"/>
              </a:solidFill>
              <a:latin typeface="新細明體" panose="02020500000000000000" pitchFamily="18" charset="-120"/>
              <a:ea typeface="新細明體" panose="02020500000000000000" pitchFamily="18" charset="-120"/>
            </a:rPr>
            <a:t>、</a:t>
          </a:r>
          <a:r>
            <a:rPr lang="zh-TW" altLang="en-US" sz="3200" b="1" dirty="0" smtClean="0">
              <a:solidFill>
                <a:schemeClr val="bg1"/>
              </a:solidFill>
              <a:latin typeface="微軟正黑體" panose="020B0604030504040204" pitchFamily="34" charset="-120"/>
              <a:ea typeface="微軟正黑體" panose="020B0604030504040204" pitchFamily="34" charset="-120"/>
            </a:rPr>
            <a:t>招生科系介紹</a:t>
          </a:r>
          <a:endParaRPr lang="zh-TW" altLang="en-US" sz="3200" b="1" dirty="0">
            <a:solidFill>
              <a:schemeClr val="bg1"/>
            </a:solidFill>
            <a:latin typeface="微軟正黑體" panose="020B0604030504040204" pitchFamily="34" charset="-120"/>
            <a:ea typeface="微軟正黑體" panose="020B0604030504040204" pitchFamily="34" charset="-120"/>
          </a:endParaRPr>
        </a:p>
      </dgm:t>
    </dgm:pt>
    <dgm:pt modelId="{B5DF8B23-C33C-480C-BDAB-8B8616CB2343}" type="parTrans" cxnId="{7977A450-3295-4920-9098-9CD887E04D5F}">
      <dgm:prSet/>
      <dgm:spPr/>
      <dgm:t>
        <a:bodyPr/>
        <a:lstStyle/>
        <a:p>
          <a:pPr algn="l"/>
          <a:endParaRPr lang="zh-TW" altLang="en-US"/>
        </a:p>
      </dgm:t>
    </dgm:pt>
    <dgm:pt modelId="{30E75821-2F6B-4B60-B05F-D8A070A36E1F}" type="sibTrans" cxnId="{7977A450-3295-4920-9098-9CD887E04D5F}">
      <dgm:prSet/>
      <dgm:spPr/>
      <dgm:t>
        <a:bodyPr/>
        <a:lstStyle/>
        <a:p>
          <a:pPr algn="l"/>
          <a:endParaRPr lang="zh-TW" altLang="en-US"/>
        </a:p>
      </dgm:t>
    </dgm:pt>
    <dgm:pt modelId="{3D92D612-404C-41CB-811B-98A9A8EC2826}">
      <dgm:prSet custT="1"/>
      <dgm:spPr>
        <a:solidFill>
          <a:srgbClr val="396997"/>
        </a:solidFill>
      </dgm:spPr>
      <dgm:t>
        <a:bodyPr/>
        <a:lstStyle/>
        <a:p>
          <a:pPr algn="l"/>
          <a:r>
            <a:rPr lang="zh-TW" altLang="en-US" sz="3200" b="1" dirty="0" smtClean="0">
              <a:solidFill>
                <a:schemeClr val="bg1"/>
              </a:solidFill>
              <a:latin typeface="微軟正黑體" panose="020B0604030504040204" pitchFamily="34" charset="-120"/>
              <a:ea typeface="微軟正黑體" panose="020B0604030504040204" pitchFamily="34" charset="-120"/>
            </a:rPr>
            <a:t>肆</a:t>
          </a:r>
          <a:r>
            <a:rPr lang="zh-TW" altLang="en-US" sz="3200" b="1" dirty="0" smtClean="0">
              <a:solidFill>
                <a:schemeClr val="bg1"/>
              </a:solidFill>
              <a:latin typeface="新細明體" panose="02020500000000000000" pitchFamily="18" charset="-120"/>
              <a:ea typeface="新細明體" panose="02020500000000000000" pitchFamily="18" charset="-120"/>
            </a:rPr>
            <a:t>、</a:t>
          </a:r>
          <a:r>
            <a:rPr lang="zh-TW" altLang="en-US" sz="3200" b="1" dirty="0" smtClean="0">
              <a:solidFill>
                <a:schemeClr val="bg1"/>
              </a:solidFill>
              <a:latin typeface="微軟正黑體" panose="020B0604030504040204" pitchFamily="34" charset="-120"/>
              <a:ea typeface="微軟正黑體" panose="020B0604030504040204" pitchFamily="34" charset="-120"/>
            </a:rPr>
            <a:t>招生相關資訊</a:t>
          </a:r>
          <a:endParaRPr lang="zh-TW" altLang="en-US" sz="3200" b="1" dirty="0">
            <a:solidFill>
              <a:schemeClr val="bg1"/>
            </a:solidFill>
            <a:latin typeface="微軟正黑體" panose="020B0604030504040204" pitchFamily="34" charset="-120"/>
            <a:ea typeface="微軟正黑體" panose="020B0604030504040204" pitchFamily="34" charset="-120"/>
          </a:endParaRPr>
        </a:p>
      </dgm:t>
    </dgm:pt>
    <dgm:pt modelId="{C1E25AAD-4611-4FCD-B6E5-B409CB66222A}" type="parTrans" cxnId="{A4092317-6B03-4660-A948-0D5AFD79A97D}">
      <dgm:prSet/>
      <dgm:spPr/>
      <dgm:t>
        <a:bodyPr/>
        <a:lstStyle/>
        <a:p>
          <a:pPr algn="l"/>
          <a:endParaRPr lang="zh-TW" altLang="en-US"/>
        </a:p>
      </dgm:t>
    </dgm:pt>
    <dgm:pt modelId="{9AFFAFB7-0E0D-4C8D-A466-E642069E95AC}" type="sibTrans" cxnId="{A4092317-6B03-4660-A948-0D5AFD79A97D}">
      <dgm:prSet/>
      <dgm:spPr/>
      <dgm:t>
        <a:bodyPr/>
        <a:lstStyle/>
        <a:p>
          <a:pPr algn="l"/>
          <a:endParaRPr lang="zh-TW" altLang="en-US"/>
        </a:p>
      </dgm:t>
    </dgm:pt>
    <dgm:pt modelId="{BB065ED2-3FB3-4980-B799-911AC18419F9}" type="pres">
      <dgm:prSet presAssocID="{4661E958-BF4D-406A-9E17-12FC9BFD23F5}" presName="Name0" presStyleCnt="0">
        <dgm:presLayoutVars>
          <dgm:chMax val="7"/>
          <dgm:chPref val="7"/>
          <dgm:dir/>
        </dgm:presLayoutVars>
      </dgm:prSet>
      <dgm:spPr/>
    </dgm:pt>
    <dgm:pt modelId="{40822888-1A03-4EFE-9832-AECE45E4295E}" type="pres">
      <dgm:prSet presAssocID="{4661E958-BF4D-406A-9E17-12FC9BFD23F5}" presName="Name1" presStyleCnt="0"/>
      <dgm:spPr/>
    </dgm:pt>
    <dgm:pt modelId="{0C0D0C34-8F50-4502-A43E-40565000C49D}" type="pres">
      <dgm:prSet presAssocID="{4661E958-BF4D-406A-9E17-12FC9BFD23F5}" presName="cycle" presStyleCnt="0"/>
      <dgm:spPr/>
    </dgm:pt>
    <dgm:pt modelId="{2B014B36-B644-4A48-A954-D63792C5529C}" type="pres">
      <dgm:prSet presAssocID="{4661E958-BF4D-406A-9E17-12FC9BFD23F5}" presName="srcNode" presStyleLbl="node1" presStyleIdx="0" presStyleCnt="4"/>
      <dgm:spPr/>
    </dgm:pt>
    <dgm:pt modelId="{E9D308BF-8EF7-42B5-82C8-25E1BFEBBFB7}" type="pres">
      <dgm:prSet presAssocID="{4661E958-BF4D-406A-9E17-12FC9BFD23F5}" presName="conn" presStyleLbl="parChTrans1D2" presStyleIdx="0" presStyleCnt="1"/>
      <dgm:spPr/>
      <dgm:t>
        <a:bodyPr/>
        <a:lstStyle/>
        <a:p>
          <a:endParaRPr lang="zh-TW" altLang="en-US"/>
        </a:p>
      </dgm:t>
    </dgm:pt>
    <dgm:pt modelId="{3BD2A55A-ACB6-4B1A-8FBE-E1EBA44F8769}" type="pres">
      <dgm:prSet presAssocID="{4661E958-BF4D-406A-9E17-12FC9BFD23F5}" presName="extraNode" presStyleLbl="node1" presStyleIdx="0" presStyleCnt="4"/>
      <dgm:spPr/>
    </dgm:pt>
    <dgm:pt modelId="{AF50FF18-9151-4CFB-B917-2E646B60C4BF}" type="pres">
      <dgm:prSet presAssocID="{4661E958-BF4D-406A-9E17-12FC9BFD23F5}" presName="dstNode" presStyleLbl="node1" presStyleIdx="0" presStyleCnt="4"/>
      <dgm:spPr/>
    </dgm:pt>
    <dgm:pt modelId="{1BAFDDD3-45CC-4789-9544-E137262DBB50}" type="pres">
      <dgm:prSet presAssocID="{571FEE8F-23B6-427E-A951-E21AE061606C}" presName="text_1" presStyleLbl="node1" presStyleIdx="0" presStyleCnt="4">
        <dgm:presLayoutVars>
          <dgm:bulletEnabled val="1"/>
        </dgm:presLayoutVars>
      </dgm:prSet>
      <dgm:spPr/>
      <dgm:t>
        <a:bodyPr/>
        <a:lstStyle/>
        <a:p>
          <a:endParaRPr lang="zh-TW" altLang="en-US"/>
        </a:p>
      </dgm:t>
    </dgm:pt>
    <dgm:pt modelId="{48922964-8F75-478D-BC79-EBD9D148918E}" type="pres">
      <dgm:prSet presAssocID="{571FEE8F-23B6-427E-A951-E21AE061606C}" presName="accent_1" presStyleCnt="0"/>
      <dgm:spPr/>
    </dgm:pt>
    <dgm:pt modelId="{FE2039B8-56B4-48B6-B61A-6C63EBEB1C4A}" type="pres">
      <dgm:prSet presAssocID="{571FEE8F-23B6-427E-A951-E21AE061606C}" presName="accentRepeatNode" presStyleLbl="solidFgAcc1" presStyleIdx="0" presStyleCnt="4"/>
      <dgm:spPr>
        <a:solidFill>
          <a:srgbClr val="396997"/>
        </a:solidFill>
      </dgm:spPr>
    </dgm:pt>
    <dgm:pt modelId="{91741CD3-807B-4738-B5FC-2D370AE315D0}" type="pres">
      <dgm:prSet presAssocID="{D49C2A77-31F5-4C29-AB5F-A79643BB42C1}" presName="text_2" presStyleLbl="node1" presStyleIdx="1" presStyleCnt="4">
        <dgm:presLayoutVars>
          <dgm:bulletEnabled val="1"/>
        </dgm:presLayoutVars>
      </dgm:prSet>
      <dgm:spPr/>
      <dgm:t>
        <a:bodyPr/>
        <a:lstStyle/>
        <a:p>
          <a:endParaRPr lang="zh-TW" altLang="en-US"/>
        </a:p>
      </dgm:t>
    </dgm:pt>
    <dgm:pt modelId="{55E6E627-E3B4-4E14-8BCE-059A6BADD184}" type="pres">
      <dgm:prSet presAssocID="{D49C2A77-31F5-4C29-AB5F-A79643BB42C1}" presName="accent_2" presStyleCnt="0"/>
      <dgm:spPr/>
    </dgm:pt>
    <dgm:pt modelId="{1636EE15-00C2-489E-9E8B-EB0E04FD73E6}" type="pres">
      <dgm:prSet presAssocID="{D49C2A77-31F5-4C29-AB5F-A79643BB42C1}" presName="accentRepeatNode" presStyleLbl="solidFgAcc1" presStyleIdx="1" presStyleCnt="4"/>
      <dgm:spPr>
        <a:solidFill>
          <a:srgbClr val="4C4388"/>
        </a:solidFill>
      </dgm:spPr>
    </dgm:pt>
    <dgm:pt modelId="{40A53102-AF46-4580-A2C5-4B7677785501}" type="pres">
      <dgm:prSet presAssocID="{20E597C0-878F-414C-8DEE-19ED48C47DC7}" presName="text_3" presStyleLbl="node1" presStyleIdx="2" presStyleCnt="4">
        <dgm:presLayoutVars>
          <dgm:bulletEnabled val="1"/>
        </dgm:presLayoutVars>
      </dgm:prSet>
      <dgm:spPr/>
      <dgm:t>
        <a:bodyPr/>
        <a:lstStyle/>
        <a:p>
          <a:endParaRPr lang="zh-TW" altLang="en-US"/>
        </a:p>
      </dgm:t>
    </dgm:pt>
    <dgm:pt modelId="{DC324944-0652-484C-9CEB-D1397C0AC6C4}" type="pres">
      <dgm:prSet presAssocID="{20E597C0-878F-414C-8DEE-19ED48C47DC7}" presName="accent_3" presStyleCnt="0"/>
      <dgm:spPr/>
    </dgm:pt>
    <dgm:pt modelId="{CCF81500-C384-4D60-B891-0251A4DA2245}" type="pres">
      <dgm:prSet presAssocID="{20E597C0-878F-414C-8DEE-19ED48C47DC7}" presName="accentRepeatNode" presStyleLbl="solidFgAcc1" presStyleIdx="2" presStyleCnt="4"/>
      <dgm:spPr>
        <a:solidFill>
          <a:srgbClr val="E96C2E"/>
        </a:solidFill>
      </dgm:spPr>
    </dgm:pt>
    <dgm:pt modelId="{67DD351E-DE06-4936-BBC1-741A16235C98}" type="pres">
      <dgm:prSet presAssocID="{3D92D612-404C-41CB-811B-98A9A8EC2826}" presName="text_4" presStyleLbl="node1" presStyleIdx="3" presStyleCnt="4">
        <dgm:presLayoutVars>
          <dgm:bulletEnabled val="1"/>
        </dgm:presLayoutVars>
      </dgm:prSet>
      <dgm:spPr/>
      <dgm:t>
        <a:bodyPr/>
        <a:lstStyle/>
        <a:p>
          <a:endParaRPr lang="zh-TW" altLang="en-US"/>
        </a:p>
      </dgm:t>
    </dgm:pt>
    <dgm:pt modelId="{6E59A214-5677-4FC6-B5B1-076CAFCB010B}" type="pres">
      <dgm:prSet presAssocID="{3D92D612-404C-41CB-811B-98A9A8EC2826}" presName="accent_4" presStyleCnt="0"/>
      <dgm:spPr/>
    </dgm:pt>
    <dgm:pt modelId="{54270BAB-4881-4C13-A5E6-54D459140619}" type="pres">
      <dgm:prSet presAssocID="{3D92D612-404C-41CB-811B-98A9A8EC2826}" presName="accentRepeatNode" presStyleLbl="solidFgAcc1" presStyleIdx="3" presStyleCnt="4" custScaleY="96118"/>
      <dgm:spPr>
        <a:solidFill>
          <a:srgbClr val="E99E2F"/>
        </a:solidFill>
      </dgm:spPr>
    </dgm:pt>
  </dgm:ptLst>
  <dgm:cxnLst>
    <dgm:cxn modelId="{A3CC4E81-4F2C-4692-9A06-935137E3C3E1}" srcId="{4661E958-BF4D-406A-9E17-12FC9BFD23F5}" destId="{D49C2A77-31F5-4C29-AB5F-A79643BB42C1}" srcOrd="1" destOrd="0" parTransId="{20959C3A-7462-443A-B2EF-0F25CD755FBF}" sibTransId="{98F07AFF-4FF0-4867-BD4A-3CA70ECE9A3D}"/>
    <dgm:cxn modelId="{0DEF2C64-4195-4E48-AA74-C149E438326E}" type="presOf" srcId="{3D92D612-404C-41CB-811B-98A9A8EC2826}" destId="{67DD351E-DE06-4936-BBC1-741A16235C98}" srcOrd="0" destOrd="0" presId="urn:microsoft.com/office/officeart/2008/layout/VerticalCurvedList"/>
    <dgm:cxn modelId="{DE6D21A4-A265-4292-A28D-5AE3DFA5BCE3}" type="presOf" srcId="{4661E958-BF4D-406A-9E17-12FC9BFD23F5}" destId="{BB065ED2-3FB3-4980-B799-911AC18419F9}" srcOrd="0" destOrd="0" presId="urn:microsoft.com/office/officeart/2008/layout/VerticalCurvedList"/>
    <dgm:cxn modelId="{CC06B0F9-072C-4BB0-9EF4-25A148A66F70}" type="presOf" srcId="{ED061130-12E1-4835-9917-185746BE4F80}" destId="{E9D308BF-8EF7-42B5-82C8-25E1BFEBBFB7}" srcOrd="0" destOrd="0" presId="urn:microsoft.com/office/officeart/2008/layout/VerticalCurvedList"/>
    <dgm:cxn modelId="{A4092317-6B03-4660-A948-0D5AFD79A97D}" srcId="{4661E958-BF4D-406A-9E17-12FC9BFD23F5}" destId="{3D92D612-404C-41CB-811B-98A9A8EC2826}" srcOrd="3" destOrd="0" parTransId="{C1E25AAD-4611-4FCD-B6E5-B409CB66222A}" sibTransId="{9AFFAFB7-0E0D-4C8D-A466-E642069E95AC}"/>
    <dgm:cxn modelId="{3070E061-516B-4664-9BFE-407793DDC37B}" srcId="{4661E958-BF4D-406A-9E17-12FC9BFD23F5}" destId="{571FEE8F-23B6-427E-A951-E21AE061606C}" srcOrd="0" destOrd="0" parTransId="{424F6D82-D11F-46A9-B562-79BEF875614E}" sibTransId="{ED061130-12E1-4835-9917-185746BE4F80}"/>
    <dgm:cxn modelId="{FCDE2417-42DB-45D2-957B-9A92588FD810}" type="presOf" srcId="{20E597C0-878F-414C-8DEE-19ED48C47DC7}" destId="{40A53102-AF46-4580-A2C5-4B7677785501}" srcOrd="0" destOrd="0" presId="urn:microsoft.com/office/officeart/2008/layout/VerticalCurvedList"/>
    <dgm:cxn modelId="{358565FE-6C9F-442A-9C9B-476AC3ADCF3E}" type="presOf" srcId="{D49C2A77-31F5-4C29-AB5F-A79643BB42C1}" destId="{91741CD3-807B-4738-B5FC-2D370AE315D0}" srcOrd="0" destOrd="0" presId="urn:microsoft.com/office/officeart/2008/layout/VerticalCurvedList"/>
    <dgm:cxn modelId="{084F0382-8B99-41AC-9B60-58515C555EBD}" type="presOf" srcId="{571FEE8F-23B6-427E-A951-E21AE061606C}" destId="{1BAFDDD3-45CC-4789-9544-E137262DBB50}" srcOrd="0" destOrd="0" presId="urn:microsoft.com/office/officeart/2008/layout/VerticalCurvedList"/>
    <dgm:cxn modelId="{7977A450-3295-4920-9098-9CD887E04D5F}" srcId="{4661E958-BF4D-406A-9E17-12FC9BFD23F5}" destId="{20E597C0-878F-414C-8DEE-19ED48C47DC7}" srcOrd="2" destOrd="0" parTransId="{B5DF8B23-C33C-480C-BDAB-8B8616CB2343}" sibTransId="{30E75821-2F6B-4B60-B05F-D8A070A36E1F}"/>
    <dgm:cxn modelId="{6E2CF0D4-0B8B-4E54-8133-48C5ADB6BA67}" type="presParOf" srcId="{BB065ED2-3FB3-4980-B799-911AC18419F9}" destId="{40822888-1A03-4EFE-9832-AECE45E4295E}" srcOrd="0" destOrd="0" presId="urn:microsoft.com/office/officeart/2008/layout/VerticalCurvedList"/>
    <dgm:cxn modelId="{CC58BB7B-A568-44C5-A605-2CB691D6DF26}" type="presParOf" srcId="{40822888-1A03-4EFE-9832-AECE45E4295E}" destId="{0C0D0C34-8F50-4502-A43E-40565000C49D}" srcOrd="0" destOrd="0" presId="urn:microsoft.com/office/officeart/2008/layout/VerticalCurvedList"/>
    <dgm:cxn modelId="{F9A8AC0F-E788-441F-9818-48BD20184260}" type="presParOf" srcId="{0C0D0C34-8F50-4502-A43E-40565000C49D}" destId="{2B014B36-B644-4A48-A954-D63792C5529C}" srcOrd="0" destOrd="0" presId="urn:microsoft.com/office/officeart/2008/layout/VerticalCurvedList"/>
    <dgm:cxn modelId="{9F8D5729-CF44-4DCC-99A0-DFF9AA8BB74A}" type="presParOf" srcId="{0C0D0C34-8F50-4502-A43E-40565000C49D}" destId="{E9D308BF-8EF7-42B5-82C8-25E1BFEBBFB7}" srcOrd="1" destOrd="0" presId="urn:microsoft.com/office/officeart/2008/layout/VerticalCurvedList"/>
    <dgm:cxn modelId="{71E65CE3-6D80-4BA7-8036-986683559A58}" type="presParOf" srcId="{0C0D0C34-8F50-4502-A43E-40565000C49D}" destId="{3BD2A55A-ACB6-4B1A-8FBE-E1EBA44F8769}" srcOrd="2" destOrd="0" presId="urn:microsoft.com/office/officeart/2008/layout/VerticalCurvedList"/>
    <dgm:cxn modelId="{29C74710-42A1-4FB8-824B-59EAE984A4BA}" type="presParOf" srcId="{0C0D0C34-8F50-4502-A43E-40565000C49D}" destId="{AF50FF18-9151-4CFB-B917-2E646B60C4BF}" srcOrd="3" destOrd="0" presId="urn:microsoft.com/office/officeart/2008/layout/VerticalCurvedList"/>
    <dgm:cxn modelId="{D4245D8E-CB36-4D87-BBAD-78BE30425785}" type="presParOf" srcId="{40822888-1A03-4EFE-9832-AECE45E4295E}" destId="{1BAFDDD3-45CC-4789-9544-E137262DBB50}" srcOrd="1" destOrd="0" presId="urn:microsoft.com/office/officeart/2008/layout/VerticalCurvedList"/>
    <dgm:cxn modelId="{AC513317-B061-4C75-85EA-FE97E79D7D78}" type="presParOf" srcId="{40822888-1A03-4EFE-9832-AECE45E4295E}" destId="{48922964-8F75-478D-BC79-EBD9D148918E}" srcOrd="2" destOrd="0" presId="urn:microsoft.com/office/officeart/2008/layout/VerticalCurvedList"/>
    <dgm:cxn modelId="{A95B63A9-5DDF-4204-946A-FD4D3990361E}" type="presParOf" srcId="{48922964-8F75-478D-BC79-EBD9D148918E}" destId="{FE2039B8-56B4-48B6-B61A-6C63EBEB1C4A}" srcOrd="0" destOrd="0" presId="urn:microsoft.com/office/officeart/2008/layout/VerticalCurvedList"/>
    <dgm:cxn modelId="{D6227BA8-596C-4D3A-8E54-AFBD6BE98498}" type="presParOf" srcId="{40822888-1A03-4EFE-9832-AECE45E4295E}" destId="{91741CD3-807B-4738-B5FC-2D370AE315D0}" srcOrd="3" destOrd="0" presId="urn:microsoft.com/office/officeart/2008/layout/VerticalCurvedList"/>
    <dgm:cxn modelId="{6B8EA600-ECBB-454D-8D3D-EE39ABDEB1C9}" type="presParOf" srcId="{40822888-1A03-4EFE-9832-AECE45E4295E}" destId="{55E6E627-E3B4-4E14-8BCE-059A6BADD184}" srcOrd="4" destOrd="0" presId="urn:microsoft.com/office/officeart/2008/layout/VerticalCurvedList"/>
    <dgm:cxn modelId="{75C49024-58F6-486C-904F-20F0681EEA36}" type="presParOf" srcId="{55E6E627-E3B4-4E14-8BCE-059A6BADD184}" destId="{1636EE15-00C2-489E-9E8B-EB0E04FD73E6}" srcOrd="0" destOrd="0" presId="urn:microsoft.com/office/officeart/2008/layout/VerticalCurvedList"/>
    <dgm:cxn modelId="{539B6008-B5D4-416E-B333-771642309E1F}" type="presParOf" srcId="{40822888-1A03-4EFE-9832-AECE45E4295E}" destId="{40A53102-AF46-4580-A2C5-4B7677785501}" srcOrd="5" destOrd="0" presId="urn:microsoft.com/office/officeart/2008/layout/VerticalCurvedList"/>
    <dgm:cxn modelId="{0B138DCA-7AC4-46D0-B631-05A42BDD87B5}" type="presParOf" srcId="{40822888-1A03-4EFE-9832-AECE45E4295E}" destId="{DC324944-0652-484C-9CEB-D1397C0AC6C4}" srcOrd="6" destOrd="0" presId="urn:microsoft.com/office/officeart/2008/layout/VerticalCurvedList"/>
    <dgm:cxn modelId="{6DDB395C-F472-4C79-92E3-E5A463239346}" type="presParOf" srcId="{DC324944-0652-484C-9CEB-D1397C0AC6C4}" destId="{CCF81500-C384-4D60-B891-0251A4DA2245}" srcOrd="0" destOrd="0" presId="urn:microsoft.com/office/officeart/2008/layout/VerticalCurvedList"/>
    <dgm:cxn modelId="{57C5F068-C37A-42DA-9CA3-6221C9B3C0F7}" type="presParOf" srcId="{40822888-1A03-4EFE-9832-AECE45E4295E}" destId="{67DD351E-DE06-4936-BBC1-741A16235C98}" srcOrd="7" destOrd="0" presId="urn:microsoft.com/office/officeart/2008/layout/VerticalCurvedList"/>
    <dgm:cxn modelId="{8E8F6045-37F8-427E-A528-BE87D38DE728}" type="presParOf" srcId="{40822888-1A03-4EFE-9832-AECE45E4295E}" destId="{6E59A214-5677-4FC6-B5B1-076CAFCB010B}" srcOrd="8" destOrd="0" presId="urn:microsoft.com/office/officeart/2008/layout/VerticalCurvedList"/>
    <dgm:cxn modelId="{EAE74140-01DB-414F-9320-ACEDF1201B6B}" type="presParOf" srcId="{6E59A214-5677-4FC6-B5B1-076CAFCB010B}" destId="{54270BAB-4881-4C13-A5E6-54D45914061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03137B-A847-4AA1-B85C-1B046504883D}" type="doc">
      <dgm:prSet loTypeId="urn:microsoft.com/office/officeart/2005/8/layout/lProcess2" loCatId="list" qsTypeId="urn:microsoft.com/office/officeart/2005/8/quickstyle/simple2" qsCatId="simple" csTypeId="urn:microsoft.com/office/officeart/2005/8/colors/colorful5" csCatId="colorful" phldr="1"/>
      <dgm:spPr/>
      <dgm:t>
        <a:bodyPr/>
        <a:lstStyle/>
        <a:p>
          <a:endParaRPr lang="zh-TW" altLang="en-US"/>
        </a:p>
      </dgm:t>
    </dgm:pt>
    <dgm:pt modelId="{1C9A1B28-B0A5-4728-A79F-0D7C7FCD024F}">
      <dgm:prSet/>
      <dgm:spPr/>
      <dgm:t>
        <a:bodyPr/>
        <a:lstStyle/>
        <a:p>
          <a:pPr rtl="0"/>
          <a:r>
            <a:rPr lang="en-US" dirty="0" smtClean="0">
              <a:latin typeface="微軟正黑體" panose="020B0604030504040204" pitchFamily="34" charset="-120"/>
              <a:ea typeface="微軟正黑體" panose="020B0604030504040204" pitchFamily="34" charset="-120"/>
            </a:rPr>
            <a:t>1.</a:t>
          </a:r>
          <a:r>
            <a:rPr lang="zh-TW" b="1" dirty="0" smtClean="0">
              <a:latin typeface="微軟正黑體" panose="020B0604030504040204" pitchFamily="34" charset="-120"/>
              <a:ea typeface="微軟正黑體" panose="020B0604030504040204" pitchFamily="34" charset="-120"/>
            </a:rPr>
            <a:t>大學設備</a:t>
          </a:r>
          <a:r>
            <a:rPr lang="en-US" altLang="zh-TW" b="1" dirty="0" smtClean="0">
              <a:latin typeface="微軟正黑體" panose="020B0604030504040204" pitchFamily="34" charset="-120"/>
              <a:ea typeface="微軟正黑體" panose="020B0604030504040204" pitchFamily="34" charset="-120"/>
            </a:rPr>
            <a:t/>
          </a:r>
          <a:br>
            <a:rPr lang="en-US" altLang="zh-TW" b="1" dirty="0" smtClean="0">
              <a:latin typeface="微軟正黑體" panose="020B0604030504040204" pitchFamily="34" charset="-120"/>
              <a:ea typeface="微軟正黑體" panose="020B0604030504040204" pitchFamily="34" charset="-120"/>
            </a:rPr>
          </a:br>
          <a:r>
            <a:rPr lang="zh-TW" altLang="en-US" b="1" dirty="0" smtClean="0">
              <a:latin typeface="微軟正黑體" panose="020B0604030504040204" pitchFamily="34" charset="-120"/>
              <a:ea typeface="微軟正黑體" panose="020B0604030504040204" pitchFamily="34" charset="-120"/>
            </a:rPr>
            <a:t>及業界</a:t>
          </a:r>
          <a:r>
            <a:rPr lang="zh-TW" b="1" dirty="0" smtClean="0">
              <a:latin typeface="微軟正黑體" panose="020B0604030504040204" pitchFamily="34" charset="-120"/>
              <a:ea typeface="微軟正黑體" panose="020B0604030504040204" pitchFamily="34" charset="-120"/>
            </a:rPr>
            <a:t>師資</a:t>
          </a:r>
          <a:endParaRPr lang="zh-TW" dirty="0">
            <a:latin typeface="微軟正黑體" panose="020B0604030504040204" pitchFamily="34" charset="-120"/>
            <a:ea typeface="微軟正黑體" panose="020B0604030504040204" pitchFamily="34" charset="-120"/>
          </a:endParaRPr>
        </a:p>
      </dgm:t>
    </dgm:pt>
    <dgm:pt modelId="{E55CE2A2-893D-47F9-84B5-FF55E553A969}" type="parTrans" cxnId="{54BD52FE-FC88-47E0-AEFF-4DF0800E14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0E6D17A-B5CE-4216-A19C-CD8FA715733E}" type="sibTrans" cxnId="{54BD52FE-FC88-47E0-AEFF-4DF0800E14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749EE80-AE66-4B9D-92EA-465D93B7F23B}">
      <dgm:prSet/>
      <dgm:spPr/>
      <dgm:t>
        <a:bodyPr/>
        <a:lstStyle/>
        <a:p>
          <a:pPr rtl="0"/>
          <a:r>
            <a:rPr lang="en-US" dirty="0" smtClean="0">
              <a:latin typeface="微軟正黑體" panose="020B0604030504040204" pitchFamily="34" charset="-120"/>
              <a:ea typeface="微軟正黑體" panose="020B0604030504040204" pitchFamily="34" charset="-120"/>
            </a:rPr>
            <a:t>2.</a:t>
          </a:r>
          <a:r>
            <a:rPr lang="zh-TW" b="1" dirty="0" smtClean="0">
              <a:latin typeface="微軟正黑體" panose="020B0604030504040204" pitchFamily="34" charset="-120"/>
              <a:ea typeface="微軟正黑體" panose="020B0604030504040204" pitchFamily="34" charset="-120"/>
            </a:rPr>
            <a:t>多元升學進路：進可攻，退可守升學就業兩相宜</a:t>
          </a:r>
          <a:endParaRPr lang="zh-TW" dirty="0">
            <a:latin typeface="微軟正黑體" panose="020B0604030504040204" pitchFamily="34" charset="-120"/>
            <a:ea typeface="微軟正黑體" panose="020B0604030504040204" pitchFamily="34" charset="-120"/>
          </a:endParaRPr>
        </a:p>
      </dgm:t>
    </dgm:pt>
    <dgm:pt modelId="{B1105247-AD9E-4F7F-9BED-107B7A0690B8}" type="parTrans" cxnId="{17DD071D-6108-4423-BEB0-87D53F31A77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24306E7-EA99-4349-ACBB-3BAFD44F4204}" type="sibTrans" cxnId="{17DD071D-6108-4423-BEB0-87D53F31A77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0102F3B-F426-4C63-9CE3-B532E0A3128C}">
      <dgm:prSet/>
      <dgm:spPr/>
      <dgm:t>
        <a:bodyPr/>
        <a:lstStyle/>
        <a:p>
          <a:pPr rtl="0"/>
          <a:r>
            <a:rPr lang="en-US" dirty="0" smtClean="0">
              <a:latin typeface="微軟正黑體" panose="020B0604030504040204" pitchFamily="34" charset="-120"/>
              <a:ea typeface="微軟正黑體" panose="020B0604030504040204" pitchFamily="34" charset="-120"/>
            </a:rPr>
            <a:t>3.</a:t>
          </a:r>
          <a:r>
            <a:rPr lang="zh-TW" b="1" dirty="0" smtClean="0">
              <a:latin typeface="微軟正黑體" panose="020B0604030504040204" pitchFamily="34" charset="-120"/>
              <a:ea typeface="微軟正黑體" panose="020B0604030504040204" pitchFamily="34" charset="-120"/>
            </a:rPr>
            <a:t>五專前三年</a:t>
          </a:r>
          <a:r>
            <a:rPr lang="en-US" altLang="zh-TW" b="1" dirty="0" smtClean="0">
              <a:latin typeface="微軟正黑體" panose="020B0604030504040204" pitchFamily="34" charset="-120"/>
              <a:ea typeface="微軟正黑體" panose="020B0604030504040204" pitchFamily="34" charset="-120"/>
            </a:rPr>
            <a:t/>
          </a:r>
          <a:br>
            <a:rPr lang="en-US" altLang="zh-TW" b="1" dirty="0" smtClean="0">
              <a:latin typeface="微軟正黑體" panose="020B0604030504040204" pitchFamily="34" charset="-120"/>
              <a:ea typeface="微軟正黑體" panose="020B0604030504040204" pitchFamily="34" charset="-120"/>
            </a:rPr>
          </a:br>
          <a:r>
            <a:rPr lang="zh-TW" b="1" dirty="0" smtClean="0">
              <a:latin typeface="微軟正黑體" panose="020B0604030504040204" pitchFamily="34" charset="-120"/>
              <a:ea typeface="微軟正黑體" panose="020B0604030504040204" pitchFamily="34" charset="-120"/>
            </a:rPr>
            <a:t>免繳學費</a:t>
          </a:r>
          <a:endParaRPr lang="zh-TW" dirty="0">
            <a:latin typeface="微軟正黑體" panose="020B0604030504040204" pitchFamily="34" charset="-120"/>
            <a:ea typeface="微軟正黑體" panose="020B0604030504040204" pitchFamily="34" charset="-120"/>
          </a:endParaRPr>
        </a:p>
      </dgm:t>
    </dgm:pt>
    <dgm:pt modelId="{A9A71FF3-A767-4DC1-AA68-520B253C9113}" type="parTrans" cxnId="{C4C00BFC-C969-4E6D-910F-9B150D6160F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755C383-F3B0-4111-BDDD-DCA7FEE83250}" type="sibTrans" cxnId="{C4C00BFC-C969-4E6D-910F-9B150D6160F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A34E0DB-DBEB-4F4A-A2BF-2265A1542B50}">
      <dgm:prSet/>
      <dgm:spPr/>
      <dgm:t>
        <a:bodyPr/>
        <a:lstStyle/>
        <a:p>
          <a:pPr rtl="0"/>
          <a:r>
            <a:rPr lang="en-US" dirty="0" smtClean="0">
              <a:latin typeface="微軟正黑體" panose="020B0604030504040204" pitchFamily="34" charset="-120"/>
              <a:ea typeface="微軟正黑體" panose="020B0604030504040204" pitchFamily="34" charset="-120"/>
            </a:rPr>
            <a:t>4.</a:t>
          </a:r>
          <a:r>
            <a:rPr lang="zh-TW" b="1" dirty="0" smtClean="0">
              <a:latin typeface="微軟正黑體" panose="020B0604030504040204" pitchFamily="34" charset="-120"/>
              <a:ea typeface="微軟正黑體" panose="020B0604030504040204" pitchFamily="34" charset="-120"/>
            </a:rPr>
            <a:t>考取專業證照增加就業競爭力</a:t>
          </a:r>
          <a:endParaRPr lang="zh-TW" dirty="0">
            <a:latin typeface="微軟正黑體" panose="020B0604030504040204" pitchFamily="34" charset="-120"/>
            <a:ea typeface="微軟正黑體" panose="020B0604030504040204" pitchFamily="34" charset="-120"/>
          </a:endParaRPr>
        </a:p>
      </dgm:t>
    </dgm:pt>
    <dgm:pt modelId="{F5388951-B08D-4264-8C7A-8C3C2C1FDDA8}" type="parTrans" cxnId="{0DF43620-7072-47E7-A7C0-510E29734E7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72975E-ACE6-4A5A-AE6F-4417B5A6BBF1}" type="sibTrans" cxnId="{0DF43620-7072-47E7-A7C0-510E29734E7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61EE074-8925-47A4-8A5B-AD151EC660C5}">
      <dgm:prSet/>
      <dgm:spPr/>
      <dgm:t>
        <a:bodyPr/>
        <a:lstStyle/>
        <a:p>
          <a:pPr rtl="0"/>
          <a:r>
            <a:rPr lang="en-US" dirty="0" smtClean="0">
              <a:latin typeface="微軟正黑體" panose="020B0604030504040204" pitchFamily="34" charset="-120"/>
              <a:ea typeface="微軟正黑體" panose="020B0604030504040204" pitchFamily="34" charset="-120"/>
            </a:rPr>
            <a:t>5.</a:t>
          </a:r>
          <a:r>
            <a:rPr lang="zh-TW" b="1" dirty="0" smtClean="0">
              <a:latin typeface="微軟正黑體" panose="020B0604030504040204" pitchFamily="34" charset="-120"/>
              <a:ea typeface="微軟正黑體" panose="020B0604030504040204" pitchFamily="34" charset="-120"/>
            </a:rPr>
            <a:t>校外實習</a:t>
          </a:r>
          <a:r>
            <a:rPr lang="en-US" altLang="zh-TW" b="1" dirty="0" smtClean="0">
              <a:latin typeface="微軟正黑體" panose="020B0604030504040204" pitchFamily="34" charset="-120"/>
              <a:ea typeface="微軟正黑體" panose="020B0604030504040204" pitchFamily="34" charset="-120"/>
            </a:rPr>
            <a:t/>
          </a:r>
          <a:br>
            <a:rPr lang="en-US" altLang="zh-TW" b="1" dirty="0" smtClean="0">
              <a:latin typeface="微軟正黑體" panose="020B0604030504040204" pitchFamily="34" charset="-120"/>
              <a:ea typeface="微軟正黑體" panose="020B0604030504040204" pitchFamily="34" charset="-120"/>
            </a:rPr>
          </a:br>
          <a:r>
            <a:rPr lang="zh-TW" b="1" dirty="0" smtClean="0">
              <a:latin typeface="微軟正黑體" panose="020B0604030504040204" pitchFamily="34" charset="-120"/>
              <a:ea typeface="微軟正黑體" panose="020B0604030504040204" pitchFamily="34" charset="-120"/>
            </a:rPr>
            <a:t>接軌職場</a:t>
          </a:r>
          <a:endParaRPr lang="zh-TW" dirty="0">
            <a:latin typeface="微軟正黑體" panose="020B0604030504040204" pitchFamily="34" charset="-120"/>
            <a:ea typeface="微軟正黑體" panose="020B0604030504040204" pitchFamily="34" charset="-120"/>
          </a:endParaRPr>
        </a:p>
      </dgm:t>
    </dgm:pt>
    <dgm:pt modelId="{830B7E53-8A4E-49F4-8FC5-FBB894F01DE7}" type="parTrans" cxnId="{09EC41DD-E30C-40CD-9EAF-A9E3B5C5F5E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A0A233A-4336-4031-8511-2FBC2FEBF91D}" type="sibTrans" cxnId="{09EC41DD-E30C-40CD-9EAF-A9E3B5C5F5E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B1F0AB0-1904-41FF-85BF-A946DDA0266E}">
      <dgm:prSet/>
      <dgm:spPr/>
      <dgm:t>
        <a:bodyPr/>
        <a:lstStyle/>
        <a:p>
          <a:pPr algn="l" rtl="0"/>
          <a:r>
            <a:rPr lang="zh-TW" dirty="0" smtClean="0">
              <a:latin typeface="微軟正黑體" panose="020B0604030504040204" pitchFamily="34" charset="-120"/>
              <a:ea typeface="微軟正黑體" panose="020B0604030504040204" pitchFamily="34" charset="-120"/>
            </a:rPr>
            <a:t>在產學合作的推動下，課程加入業界師資共同教學，使學習更貼近實務並吸收產業最新知識。</a:t>
          </a:r>
          <a:endParaRPr lang="zh-TW" dirty="0">
            <a:latin typeface="微軟正黑體" panose="020B0604030504040204" pitchFamily="34" charset="-120"/>
            <a:ea typeface="微軟正黑體" panose="020B0604030504040204" pitchFamily="34" charset="-120"/>
          </a:endParaRPr>
        </a:p>
      </dgm:t>
    </dgm:pt>
    <dgm:pt modelId="{7DF3CC8B-F4C6-43BC-96AA-97FB75EEEABC}" type="parTrans" cxnId="{D0A940E9-EE02-4060-9B5E-8B125ADABBF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F73B87A-E00C-4979-8FFD-174C92409C06}" type="sibTrans" cxnId="{D0A940E9-EE02-4060-9B5E-8B125ADABBF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7E67FD6-F3BA-46DE-A282-6826EC36FF99}">
      <dgm:prSet/>
      <dgm:spPr/>
      <dgm:t>
        <a:bodyPr/>
        <a:lstStyle/>
        <a:p>
          <a:pPr algn="l" rtl="0"/>
          <a:r>
            <a:rPr lang="en-US" altLang="zh-TW" dirty="0" smtClean="0">
              <a:latin typeface="微軟正黑體" panose="020B0604030504040204" pitchFamily="34" charset="-120"/>
              <a:ea typeface="微軟正黑體" panose="020B0604030504040204" pitchFamily="34" charset="-120"/>
            </a:rPr>
            <a:t>(1)</a:t>
          </a:r>
          <a:r>
            <a:rPr lang="zh-TW" dirty="0" smtClean="0">
              <a:latin typeface="微軟正黑體" panose="020B0604030504040204" pitchFamily="34" charset="-120"/>
              <a:ea typeface="微軟正黑體" panose="020B0604030504040204" pitchFamily="34" charset="-120"/>
            </a:rPr>
            <a:t>直接報考二技</a:t>
          </a:r>
          <a:r>
            <a:rPr lang="en-US" altLang="zh-TW" dirty="0" smtClean="0">
              <a:latin typeface="微軟正黑體" panose="020B0604030504040204" pitchFamily="34" charset="-120"/>
              <a:ea typeface="微軟正黑體" panose="020B0604030504040204" pitchFamily="34" charset="-120"/>
            </a:rPr>
            <a:t/>
          </a:r>
          <a:br>
            <a:rPr lang="en-US" altLang="zh-TW" dirty="0" smtClean="0">
              <a:latin typeface="微軟正黑體" panose="020B0604030504040204" pitchFamily="34" charset="-120"/>
              <a:ea typeface="微軟正黑體" panose="020B0604030504040204" pitchFamily="34" charset="-120"/>
            </a:rPr>
          </a:br>
          <a:r>
            <a:rPr lang="en-US" altLang="zh-TW" dirty="0" smtClean="0">
              <a:latin typeface="微軟正黑體" panose="020B0604030504040204" pitchFamily="34" charset="-120"/>
              <a:ea typeface="微軟正黑體" panose="020B0604030504040204" pitchFamily="34" charset="-120"/>
            </a:rPr>
            <a:t>(2)</a:t>
          </a:r>
          <a:r>
            <a:rPr lang="zh-TW" dirty="0" smtClean="0">
              <a:latin typeface="微軟正黑體" panose="020B0604030504040204" pitchFamily="34" charset="-120"/>
              <a:ea typeface="微軟正黑體" panose="020B0604030504040204" pitchFamily="34" charset="-120"/>
            </a:rPr>
            <a:t>報考大學及四技轉學考招生</a:t>
          </a:r>
          <a:r>
            <a:rPr lang="en-US" altLang="zh-TW" dirty="0" smtClean="0">
              <a:latin typeface="微軟正黑體" panose="020B0604030504040204" pitchFamily="34" charset="-120"/>
              <a:ea typeface="微軟正黑體" panose="020B0604030504040204" pitchFamily="34" charset="-120"/>
            </a:rPr>
            <a:t/>
          </a:r>
          <a:br>
            <a:rPr lang="en-US" altLang="zh-TW" dirty="0" smtClean="0">
              <a:latin typeface="微軟正黑體" panose="020B0604030504040204" pitchFamily="34" charset="-120"/>
              <a:ea typeface="微軟正黑體" panose="020B0604030504040204" pitchFamily="34" charset="-120"/>
            </a:rPr>
          </a:br>
          <a:r>
            <a:rPr lang="en-US" altLang="zh-TW" dirty="0" smtClean="0">
              <a:latin typeface="微軟正黑體" panose="020B0604030504040204" pitchFamily="34" charset="-120"/>
              <a:ea typeface="微軟正黑體" panose="020B0604030504040204" pitchFamily="34" charset="-120"/>
            </a:rPr>
            <a:t>(3)</a:t>
          </a:r>
          <a:r>
            <a:rPr lang="en-US" b="1" dirty="0" smtClean="0">
              <a:latin typeface="微軟正黑體" panose="020B0604030504040204" pitchFamily="34" charset="-120"/>
              <a:ea typeface="微軟正黑體" panose="020B0604030504040204" pitchFamily="34" charset="-120"/>
            </a:rPr>
            <a:t>【 </a:t>
          </a:r>
          <a:r>
            <a:rPr lang="en-US" dirty="0" smtClean="0">
              <a:latin typeface="微軟正黑體" panose="020B0604030504040204" pitchFamily="34" charset="-120"/>
              <a:ea typeface="微軟正黑體" panose="020B0604030504040204" pitchFamily="34" charset="-120"/>
            </a:rPr>
            <a:t>5+3+2</a:t>
          </a:r>
          <a:r>
            <a:rPr lang="en-US" b="1" dirty="0" smtClean="0">
              <a:latin typeface="微軟正黑體" panose="020B0604030504040204" pitchFamily="34" charset="-120"/>
              <a:ea typeface="微軟正黑體" panose="020B0604030504040204" pitchFamily="34" charset="-120"/>
            </a:rPr>
            <a:t> 】</a:t>
          </a:r>
          <a:r>
            <a:rPr lang="zh-HK" dirty="0" smtClean="0">
              <a:latin typeface="微軟正黑體" panose="020B0604030504040204" pitchFamily="34" charset="-120"/>
              <a:ea typeface="微軟正黑體" panose="020B0604030504040204" pitchFamily="34" charset="-120"/>
            </a:rPr>
            <a:t>方案</a:t>
          </a:r>
          <a:r>
            <a:rPr lang="zh-TW" dirty="0" smtClean="0">
              <a:latin typeface="微軟正黑體" panose="020B0604030504040204" pitchFamily="34" charset="-120"/>
              <a:ea typeface="微軟正黑體" panose="020B0604030504040204" pitchFamily="34" charset="-120"/>
            </a:rPr>
            <a:t>（</a:t>
          </a:r>
          <a:r>
            <a:rPr lang="zh-HK" dirty="0" smtClean="0">
              <a:latin typeface="微軟正黑體" panose="020B0604030504040204" pitchFamily="34" charset="-120"/>
              <a:ea typeface="微軟正黑體" panose="020B0604030504040204" pitchFamily="34" charset="-120"/>
            </a:rPr>
            <a:t>五專</a:t>
          </a:r>
          <a:r>
            <a:rPr lang="en-US" dirty="0" smtClean="0">
              <a:latin typeface="微軟正黑體" panose="020B0604030504040204" pitchFamily="34" charset="-120"/>
              <a:ea typeface="微軟正黑體" panose="020B0604030504040204" pitchFamily="34" charset="-120"/>
            </a:rPr>
            <a:t>5</a:t>
          </a:r>
          <a:r>
            <a:rPr lang="zh-HK" dirty="0" smtClean="0">
              <a:latin typeface="微軟正黑體" panose="020B0604030504040204" pitchFamily="34" charset="-120"/>
              <a:ea typeface="微軟正黑體" panose="020B0604030504040204" pitchFamily="34" charset="-120"/>
            </a:rPr>
            <a:t>年</a:t>
          </a:r>
          <a:r>
            <a:rPr lang="en-US" dirty="0" smtClean="0">
              <a:latin typeface="微軟正黑體" panose="020B0604030504040204" pitchFamily="34" charset="-120"/>
              <a:ea typeface="微軟正黑體" panose="020B0604030504040204" pitchFamily="34" charset="-120"/>
            </a:rPr>
            <a:t>+</a:t>
          </a:r>
          <a:r>
            <a:rPr lang="zh-HK" dirty="0" smtClean="0">
              <a:latin typeface="微軟正黑體" panose="020B0604030504040204" pitchFamily="34" charset="-120"/>
              <a:ea typeface="微軟正黑體" panose="020B0604030504040204" pitchFamily="34" charset="-120"/>
            </a:rPr>
            <a:t>工作</a:t>
          </a:r>
          <a:r>
            <a:rPr lang="en-US" dirty="0" smtClean="0">
              <a:latin typeface="微軟正黑體" panose="020B0604030504040204" pitchFamily="34" charset="-120"/>
              <a:ea typeface="微軟正黑體" panose="020B0604030504040204" pitchFamily="34" charset="-120"/>
            </a:rPr>
            <a:t>3</a:t>
          </a:r>
          <a:r>
            <a:rPr lang="zh-HK" dirty="0" smtClean="0">
              <a:latin typeface="微軟正黑體" panose="020B0604030504040204" pitchFamily="34" charset="-120"/>
              <a:ea typeface="微軟正黑體" panose="020B0604030504040204" pitchFamily="34" charset="-120"/>
            </a:rPr>
            <a:t>年</a:t>
          </a:r>
          <a:r>
            <a:rPr lang="en-US" dirty="0" smtClean="0">
              <a:latin typeface="微軟正黑體" panose="020B0604030504040204" pitchFamily="34" charset="-120"/>
              <a:ea typeface="微軟正黑體" panose="020B0604030504040204" pitchFamily="34" charset="-120"/>
            </a:rPr>
            <a:t>+</a:t>
          </a:r>
          <a:r>
            <a:rPr lang="zh-HK" dirty="0" smtClean="0">
              <a:latin typeface="微軟正黑體" panose="020B0604030504040204" pitchFamily="34" charset="-120"/>
              <a:ea typeface="微軟正黑體" panose="020B0604030504040204" pitchFamily="34" charset="-120"/>
            </a:rPr>
            <a:t>碩士</a:t>
          </a:r>
          <a:r>
            <a:rPr lang="en-US" dirty="0" smtClean="0">
              <a:latin typeface="微軟正黑體" panose="020B0604030504040204" pitchFamily="34" charset="-120"/>
              <a:ea typeface="微軟正黑體" panose="020B0604030504040204" pitchFamily="34" charset="-120"/>
            </a:rPr>
            <a:t>2</a:t>
          </a:r>
          <a:r>
            <a:rPr lang="zh-HK" dirty="0" smtClean="0">
              <a:latin typeface="微軟正黑體" panose="020B0604030504040204" pitchFamily="34" charset="-120"/>
              <a:ea typeface="微軟正黑體" panose="020B0604030504040204" pitchFamily="34" charset="-120"/>
            </a:rPr>
            <a:t>年</a:t>
          </a:r>
          <a:r>
            <a:rPr lang="zh-TW" dirty="0" smtClean="0">
              <a:latin typeface="微軟正黑體" panose="020B0604030504040204" pitchFamily="34" charset="-120"/>
              <a:ea typeface="微軟正黑體" panose="020B0604030504040204" pitchFamily="34" charset="-120"/>
            </a:rPr>
            <a:t>）</a:t>
          </a:r>
          <a:r>
            <a:rPr lang="zh-HK" dirty="0" smtClean="0">
              <a:latin typeface="微軟正黑體" panose="020B0604030504040204" pitchFamily="34" charset="-120"/>
              <a:ea typeface="微軟正黑體" panose="020B0604030504040204" pitchFamily="34" charset="-120"/>
            </a:rPr>
            <a:t>學制規</a:t>
          </a:r>
          <a:r>
            <a:rPr lang="zh-TW" dirty="0" smtClean="0">
              <a:latin typeface="微軟正黑體" panose="020B0604030504040204" pitchFamily="34" charset="-120"/>
              <a:ea typeface="微軟正黑體" panose="020B0604030504040204" pitchFamily="34" charset="-120"/>
            </a:rPr>
            <a:t>劃</a:t>
          </a:r>
          <a:r>
            <a:rPr lang="en-US" altLang="zh-TW" dirty="0" smtClean="0">
              <a:latin typeface="微軟正黑體" panose="020B0604030504040204" pitchFamily="34" charset="-120"/>
              <a:ea typeface="微軟正黑體" panose="020B0604030504040204" pitchFamily="34" charset="-120"/>
            </a:rPr>
            <a:t/>
          </a:r>
          <a:br>
            <a:rPr lang="en-US" altLang="zh-TW" dirty="0" smtClean="0">
              <a:latin typeface="微軟正黑體" panose="020B0604030504040204" pitchFamily="34" charset="-120"/>
              <a:ea typeface="微軟正黑體" panose="020B0604030504040204" pitchFamily="34" charset="-120"/>
            </a:rPr>
          </a:br>
          <a:r>
            <a:rPr lang="en-US" altLang="zh-TW" dirty="0" smtClean="0">
              <a:latin typeface="微軟正黑體" panose="020B0604030504040204" pitchFamily="34" charset="-120"/>
              <a:ea typeface="微軟正黑體" panose="020B0604030504040204" pitchFamily="34" charset="-120"/>
            </a:rPr>
            <a:t>(4)</a:t>
          </a:r>
          <a:r>
            <a:rPr lang="zh-TW" altLang="en-US" dirty="0" smtClean="0">
              <a:latin typeface="微軟正黑體" panose="020B0604030504040204" pitchFamily="34" charset="-120"/>
              <a:ea typeface="微軟正黑體" panose="020B0604030504040204" pitchFamily="34" charset="-120"/>
            </a:rPr>
            <a:t>可直接投入職場工作</a:t>
          </a:r>
          <a:endParaRPr lang="zh-TW" dirty="0">
            <a:latin typeface="微軟正黑體" panose="020B0604030504040204" pitchFamily="34" charset="-120"/>
            <a:ea typeface="微軟正黑體" panose="020B0604030504040204" pitchFamily="34" charset="-120"/>
          </a:endParaRPr>
        </a:p>
      </dgm:t>
    </dgm:pt>
    <dgm:pt modelId="{848F53F6-B1C0-4E8C-A047-C54C7E4BEFC1}" type="parTrans" cxnId="{17CD4C0B-B754-4F03-BC84-E087D6DFA5A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014935-B778-410F-A0BA-FE192C4D7FF8}" type="sibTrans" cxnId="{17CD4C0B-B754-4F03-BC84-E087D6DFA5A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FE14959-1840-4F90-B62A-00D1F1008136}">
      <dgm:prSet/>
      <dgm:spPr/>
      <dgm:t>
        <a:bodyPr/>
        <a:lstStyle/>
        <a:p>
          <a:pPr algn="l" rtl="0"/>
          <a:r>
            <a:rPr lang="zh-TW" dirty="0" smtClean="0">
              <a:latin typeface="微軟正黑體" panose="020B0604030504040204" pitchFamily="34" charset="-120"/>
              <a:ea typeface="微軟正黑體" panose="020B0604030504040204" pitchFamily="34" charset="-120"/>
            </a:rPr>
            <a:t>無論就讀公立或私立技專校院、家庭收入多寡、戶籍所在地為何，均可獲得學費全額補助，亦即免繳納學費，僅須繳交雜費等其他費用</a:t>
          </a:r>
          <a:endParaRPr lang="zh-TW" dirty="0">
            <a:latin typeface="微軟正黑體" panose="020B0604030504040204" pitchFamily="34" charset="-120"/>
            <a:ea typeface="微軟正黑體" panose="020B0604030504040204" pitchFamily="34" charset="-120"/>
          </a:endParaRPr>
        </a:p>
      </dgm:t>
    </dgm:pt>
    <dgm:pt modelId="{D7D67CD9-CAF1-401E-AFCE-1B69BB5B15E1}" type="parTrans" cxnId="{F5B51CCB-7384-4D5E-9ED6-4C3014F8BB2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F406C22-A85F-4BBF-A9E7-54D94E7629C3}" type="sibTrans" cxnId="{F5B51CCB-7384-4D5E-9ED6-4C3014F8BB2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3F39BB9-A9EE-4377-ABC2-F8FB30D42A0E}">
      <dgm:prSet/>
      <dgm:spPr>
        <a:solidFill>
          <a:schemeClr val="accent6">
            <a:lumMod val="75000"/>
          </a:schemeClr>
        </a:solidFill>
      </dgm:spPr>
      <dgm:t>
        <a:bodyPr/>
        <a:lstStyle/>
        <a:p>
          <a:pPr algn="l" rtl="0"/>
          <a:r>
            <a:rPr lang="zh-TW" dirty="0" smtClean="0">
              <a:latin typeface="微軟正黑體" panose="020B0604030504040204" pitchFamily="34" charset="-120"/>
              <a:ea typeface="微軟正黑體" panose="020B0604030504040204" pitchFamily="34" charset="-120"/>
            </a:rPr>
            <a:t>報考考選部專門技術及職業人員高等或普通考試，或參加勞動部全國技術士技能檢定取得技術士證</a:t>
          </a:r>
          <a:endParaRPr lang="zh-TW" dirty="0">
            <a:latin typeface="微軟正黑體" panose="020B0604030504040204" pitchFamily="34" charset="-120"/>
            <a:ea typeface="微軟正黑體" panose="020B0604030504040204" pitchFamily="34" charset="-120"/>
          </a:endParaRPr>
        </a:p>
      </dgm:t>
    </dgm:pt>
    <dgm:pt modelId="{A1D72F67-E509-42DC-8410-D54F5B07C8C6}" type="parTrans" cxnId="{77DB3CFE-AEC7-41CF-BDC0-E27E5C328A8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6DCAE09-FE4B-4A83-B4E9-C37947664690}" type="sibTrans" cxnId="{77DB3CFE-AEC7-41CF-BDC0-E27E5C328A8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F764F2C-DD66-41DF-8B4E-581971303F27}">
      <dgm:prSet/>
      <dgm:spPr>
        <a:solidFill>
          <a:schemeClr val="accent2">
            <a:lumMod val="75000"/>
          </a:schemeClr>
        </a:solidFill>
      </dgm:spPr>
      <dgm:t>
        <a:bodyPr/>
        <a:lstStyle/>
        <a:p>
          <a:pPr algn="l" rtl="0"/>
          <a:r>
            <a:rPr lang="zh-TW" smtClean="0">
              <a:latin typeface="微軟正黑體" panose="020B0604030504040204" pitchFamily="34" charset="-120"/>
              <a:ea typeface="微軟正黑體" panose="020B0604030504040204" pitchFamily="34" charset="-120"/>
            </a:rPr>
            <a:t>安排</a:t>
          </a:r>
          <a:r>
            <a:rPr lang="zh-TW" dirty="0" smtClean="0">
              <a:latin typeface="微軟正黑體" panose="020B0604030504040204" pitchFamily="34" charset="-120"/>
              <a:ea typeface="微軟正黑體" panose="020B0604030504040204" pitchFamily="34" charset="-120"/>
            </a:rPr>
            <a:t>學生至產學合作公司實際體驗職場工作環境並累積經驗，達成畢業即就業的目標。</a:t>
          </a:r>
          <a:endParaRPr lang="zh-TW" dirty="0">
            <a:latin typeface="微軟正黑體" panose="020B0604030504040204" pitchFamily="34" charset="-120"/>
            <a:ea typeface="微軟正黑體" panose="020B0604030504040204" pitchFamily="34" charset="-120"/>
          </a:endParaRPr>
        </a:p>
      </dgm:t>
    </dgm:pt>
    <dgm:pt modelId="{BFC5C056-4D41-4087-AC3B-F6BC9B77E72A}" type="parTrans" cxnId="{271E477F-BCE8-414B-A3DF-51204F6FFB75}">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D94569A-C142-4A7D-A98F-3A86E1E568B1}" type="sibTrans" cxnId="{271E477F-BCE8-414B-A3DF-51204F6FFB75}">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F8242EF-1DBA-4CB8-BEF7-75D76FBF9E6B}" type="pres">
      <dgm:prSet presAssocID="{CE03137B-A847-4AA1-B85C-1B046504883D}" presName="theList" presStyleCnt="0">
        <dgm:presLayoutVars>
          <dgm:dir/>
          <dgm:animLvl val="lvl"/>
          <dgm:resizeHandles val="exact"/>
        </dgm:presLayoutVars>
      </dgm:prSet>
      <dgm:spPr/>
      <dgm:t>
        <a:bodyPr/>
        <a:lstStyle/>
        <a:p>
          <a:endParaRPr lang="zh-TW" altLang="en-US"/>
        </a:p>
      </dgm:t>
    </dgm:pt>
    <dgm:pt modelId="{1F039D89-72F6-46FA-9C28-431F43395261}" type="pres">
      <dgm:prSet presAssocID="{1C9A1B28-B0A5-4728-A79F-0D7C7FCD024F}" presName="compNode" presStyleCnt="0"/>
      <dgm:spPr/>
      <dgm:t>
        <a:bodyPr/>
        <a:lstStyle/>
        <a:p>
          <a:endParaRPr lang="zh-TW" altLang="en-US"/>
        </a:p>
      </dgm:t>
    </dgm:pt>
    <dgm:pt modelId="{31220968-AB85-4B6E-9E27-9CEAC5CCF870}" type="pres">
      <dgm:prSet presAssocID="{1C9A1B28-B0A5-4728-A79F-0D7C7FCD024F}" presName="aNode" presStyleLbl="bgShp" presStyleIdx="0" presStyleCnt="5"/>
      <dgm:spPr/>
      <dgm:t>
        <a:bodyPr/>
        <a:lstStyle/>
        <a:p>
          <a:endParaRPr lang="zh-TW" altLang="en-US"/>
        </a:p>
      </dgm:t>
    </dgm:pt>
    <dgm:pt modelId="{0EEEB00E-E13B-44EA-BE1C-33EC7165913B}" type="pres">
      <dgm:prSet presAssocID="{1C9A1B28-B0A5-4728-A79F-0D7C7FCD024F}" presName="textNode" presStyleLbl="bgShp" presStyleIdx="0" presStyleCnt="5"/>
      <dgm:spPr/>
      <dgm:t>
        <a:bodyPr/>
        <a:lstStyle/>
        <a:p>
          <a:endParaRPr lang="zh-TW" altLang="en-US"/>
        </a:p>
      </dgm:t>
    </dgm:pt>
    <dgm:pt modelId="{072CC7E9-5E9D-41B0-92A6-1C365BAD4CAD}" type="pres">
      <dgm:prSet presAssocID="{1C9A1B28-B0A5-4728-A79F-0D7C7FCD024F}" presName="compChildNode" presStyleCnt="0"/>
      <dgm:spPr/>
      <dgm:t>
        <a:bodyPr/>
        <a:lstStyle/>
        <a:p>
          <a:endParaRPr lang="zh-TW" altLang="en-US"/>
        </a:p>
      </dgm:t>
    </dgm:pt>
    <dgm:pt modelId="{B5FC352B-6B53-48D9-836E-E59189C8D490}" type="pres">
      <dgm:prSet presAssocID="{1C9A1B28-B0A5-4728-A79F-0D7C7FCD024F}" presName="theInnerList" presStyleCnt="0"/>
      <dgm:spPr/>
      <dgm:t>
        <a:bodyPr/>
        <a:lstStyle/>
        <a:p>
          <a:endParaRPr lang="zh-TW" altLang="en-US"/>
        </a:p>
      </dgm:t>
    </dgm:pt>
    <dgm:pt modelId="{3F1A54BE-42E7-43B7-9FF2-EB9FE54D6DF7}" type="pres">
      <dgm:prSet presAssocID="{4B1F0AB0-1904-41FF-85BF-A946DDA0266E}" presName="childNode" presStyleLbl="node1" presStyleIdx="0" presStyleCnt="5">
        <dgm:presLayoutVars>
          <dgm:bulletEnabled val="1"/>
        </dgm:presLayoutVars>
      </dgm:prSet>
      <dgm:spPr/>
      <dgm:t>
        <a:bodyPr/>
        <a:lstStyle/>
        <a:p>
          <a:endParaRPr lang="zh-TW" altLang="en-US"/>
        </a:p>
      </dgm:t>
    </dgm:pt>
    <dgm:pt modelId="{D1667D73-7289-429D-85C7-5BF94F275444}" type="pres">
      <dgm:prSet presAssocID="{1C9A1B28-B0A5-4728-A79F-0D7C7FCD024F}" presName="aSpace" presStyleCnt="0"/>
      <dgm:spPr/>
      <dgm:t>
        <a:bodyPr/>
        <a:lstStyle/>
        <a:p>
          <a:endParaRPr lang="zh-TW" altLang="en-US"/>
        </a:p>
      </dgm:t>
    </dgm:pt>
    <dgm:pt modelId="{F994FFDF-F5FD-4ED7-B80E-31B638EA49F0}" type="pres">
      <dgm:prSet presAssocID="{8749EE80-AE66-4B9D-92EA-465D93B7F23B}" presName="compNode" presStyleCnt="0"/>
      <dgm:spPr/>
      <dgm:t>
        <a:bodyPr/>
        <a:lstStyle/>
        <a:p>
          <a:endParaRPr lang="zh-TW" altLang="en-US"/>
        </a:p>
      </dgm:t>
    </dgm:pt>
    <dgm:pt modelId="{3AF7B763-EFAC-4C46-8198-B7FCFC7065A8}" type="pres">
      <dgm:prSet presAssocID="{8749EE80-AE66-4B9D-92EA-465D93B7F23B}" presName="aNode" presStyleLbl="bgShp" presStyleIdx="1" presStyleCnt="5"/>
      <dgm:spPr/>
      <dgm:t>
        <a:bodyPr/>
        <a:lstStyle/>
        <a:p>
          <a:endParaRPr lang="zh-TW" altLang="en-US"/>
        </a:p>
      </dgm:t>
    </dgm:pt>
    <dgm:pt modelId="{B0821E9B-B392-4AE4-9E5F-C99844071FDB}" type="pres">
      <dgm:prSet presAssocID="{8749EE80-AE66-4B9D-92EA-465D93B7F23B}" presName="textNode" presStyleLbl="bgShp" presStyleIdx="1" presStyleCnt="5"/>
      <dgm:spPr/>
      <dgm:t>
        <a:bodyPr/>
        <a:lstStyle/>
        <a:p>
          <a:endParaRPr lang="zh-TW" altLang="en-US"/>
        </a:p>
      </dgm:t>
    </dgm:pt>
    <dgm:pt modelId="{1E14BDB9-42EE-4BED-A7F5-46FAA55ED918}" type="pres">
      <dgm:prSet presAssocID="{8749EE80-AE66-4B9D-92EA-465D93B7F23B}" presName="compChildNode" presStyleCnt="0"/>
      <dgm:spPr/>
      <dgm:t>
        <a:bodyPr/>
        <a:lstStyle/>
        <a:p>
          <a:endParaRPr lang="zh-TW" altLang="en-US"/>
        </a:p>
      </dgm:t>
    </dgm:pt>
    <dgm:pt modelId="{69B676B8-8468-47C2-921B-81ECA08A2DFA}" type="pres">
      <dgm:prSet presAssocID="{8749EE80-AE66-4B9D-92EA-465D93B7F23B}" presName="theInnerList" presStyleCnt="0"/>
      <dgm:spPr/>
      <dgm:t>
        <a:bodyPr/>
        <a:lstStyle/>
        <a:p>
          <a:endParaRPr lang="zh-TW" altLang="en-US"/>
        </a:p>
      </dgm:t>
    </dgm:pt>
    <dgm:pt modelId="{23A09E3C-AB52-4EE9-9DF7-96228B426164}" type="pres">
      <dgm:prSet presAssocID="{E7E67FD6-F3BA-46DE-A282-6826EC36FF99}" presName="childNode" presStyleLbl="node1" presStyleIdx="1" presStyleCnt="5">
        <dgm:presLayoutVars>
          <dgm:bulletEnabled val="1"/>
        </dgm:presLayoutVars>
      </dgm:prSet>
      <dgm:spPr/>
      <dgm:t>
        <a:bodyPr/>
        <a:lstStyle/>
        <a:p>
          <a:endParaRPr lang="zh-TW" altLang="en-US"/>
        </a:p>
      </dgm:t>
    </dgm:pt>
    <dgm:pt modelId="{0AEA971A-1E36-4412-8F7E-187090946588}" type="pres">
      <dgm:prSet presAssocID="{8749EE80-AE66-4B9D-92EA-465D93B7F23B}" presName="aSpace" presStyleCnt="0"/>
      <dgm:spPr/>
      <dgm:t>
        <a:bodyPr/>
        <a:lstStyle/>
        <a:p>
          <a:endParaRPr lang="zh-TW" altLang="en-US"/>
        </a:p>
      </dgm:t>
    </dgm:pt>
    <dgm:pt modelId="{1636E2D4-45FC-46F9-B9DF-9A26B9784C5B}" type="pres">
      <dgm:prSet presAssocID="{80102F3B-F426-4C63-9CE3-B532E0A3128C}" presName="compNode" presStyleCnt="0"/>
      <dgm:spPr/>
      <dgm:t>
        <a:bodyPr/>
        <a:lstStyle/>
        <a:p>
          <a:endParaRPr lang="zh-TW" altLang="en-US"/>
        </a:p>
      </dgm:t>
    </dgm:pt>
    <dgm:pt modelId="{DF43AFAC-29E4-4ED6-BEDB-381F203E1D8F}" type="pres">
      <dgm:prSet presAssocID="{80102F3B-F426-4C63-9CE3-B532E0A3128C}" presName="aNode" presStyleLbl="bgShp" presStyleIdx="2" presStyleCnt="5"/>
      <dgm:spPr/>
      <dgm:t>
        <a:bodyPr/>
        <a:lstStyle/>
        <a:p>
          <a:endParaRPr lang="zh-TW" altLang="en-US"/>
        </a:p>
      </dgm:t>
    </dgm:pt>
    <dgm:pt modelId="{672C3EFD-0552-4FE8-8BDE-6453C8DFAD75}" type="pres">
      <dgm:prSet presAssocID="{80102F3B-F426-4C63-9CE3-B532E0A3128C}" presName="textNode" presStyleLbl="bgShp" presStyleIdx="2" presStyleCnt="5"/>
      <dgm:spPr/>
      <dgm:t>
        <a:bodyPr/>
        <a:lstStyle/>
        <a:p>
          <a:endParaRPr lang="zh-TW" altLang="en-US"/>
        </a:p>
      </dgm:t>
    </dgm:pt>
    <dgm:pt modelId="{63F1B067-777E-4F73-A09E-795A05CC97CB}" type="pres">
      <dgm:prSet presAssocID="{80102F3B-F426-4C63-9CE3-B532E0A3128C}" presName="compChildNode" presStyleCnt="0"/>
      <dgm:spPr/>
      <dgm:t>
        <a:bodyPr/>
        <a:lstStyle/>
        <a:p>
          <a:endParaRPr lang="zh-TW" altLang="en-US"/>
        </a:p>
      </dgm:t>
    </dgm:pt>
    <dgm:pt modelId="{BF5806C9-6BCE-44C9-85D7-C571D52EA468}" type="pres">
      <dgm:prSet presAssocID="{80102F3B-F426-4C63-9CE3-B532E0A3128C}" presName="theInnerList" presStyleCnt="0"/>
      <dgm:spPr/>
      <dgm:t>
        <a:bodyPr/>
        <a:lstStyle/>
        <a:p>
          <a:endParaRPr lang="zh-TW" altLang="en-US"/>
        </a:p>
      </dgm:t>
    </dgm:pt>
    <dgm:pt modelId="{4B2F42D0-3E27-4550-A38A-670556254E35}" type="pres">
      <dgm:prSet presAssocID="{7FE14959-1840-4F90-B62A-00D1F1008136}" presName="childNode" presStyleLbl="node1" presStyleIdx="2" presStyleCnt="5">
        <dgm:presLayoutVars>
          <dgm:bulletEnabled val="1"/>
        </dgm:presLayoutVars>
      </dgm:prSet>
      <dgm:spPr/>
      <dgm:t>
        <a:bodyPr/>
        <a:lstStyle/>
        <a:p>
          <a:endParaRPr lang="zh-TW" altLang="en-US"/>
        </a:p>
      </dgm:t>
    </dgm:pt>
    <dgm:pt modelId="{2AA0EDE2-2EA1-4B4D-AA04-3FABC346986A}" type="pres">
      <dgm:prSet presAssocID="{80102F3B-F426-4C63-9CE3-B532E0A3128C}" presName="aSpace" presStyleCnt="0"/>
      <dgm:spPr/>
      <dgm:t>
        <a:bodyPr/>
        <a:lstStyle/>
        <a:p>
          <a:endParaRPr lang="zh-TW" altLang="en-US"/>
        </a:p>
      </dgm:t>
    </dgm:pt>
    <dgm:pt modelId="{746B34EE-9811-4FF3-91F8-F46DE2BE849A}" type="pres">
      <dgm:prSet presAssocID="{3A34E0DB-DBEB-4F4A-A2BF-2265A1542B50}" presName="compNode" presStyleCnt="0"/>
      <dgm:spPr/>
      <dgm:t>
        <a:bodyPr/>
        <a:lstStyle/>
        <a:p>
          <a:endParaRPr lang="zh-TW" altLang="en-US"/>
        </a:p>
      </dgm:t>
    </dgm:pt>
    <dgm:pt modelId="{3DB372BA-6426-403B-A78E-9CFF65FAF956}" type="pres">
      <dgm:prSet presAssocID="{3A34E0DB-DBEB-4F4A-A2BF-2265A1542B50}" presName="aNode" presStyleLbl="bgShp" presStyleIdx="3" presStyleCnt="5"/>
      <dgm:spPr/>
      <dgm:t>
        <a:bodyPr/>
        <a:lstStyle/>
        <a:p>
          <a:endParaRPr lang="zh-TW" altLang="en-US"/>
        </a:p>
      </dgm:t>
    </dgm:pt>
    <dgm:pt modelId="{60FBC59B-688C-4E4D-AE68-0B1475AF4610}" type="pres">
      <dgm:prSet presAssocID="{3A34E0DB-DBEB-4F4A-A2BF-2265A1542B50}" presName="textNode" presStyleLbl="bgShp" presStyleIdx="3" presStyleCnt="5"/>
      <dgm:spPr/>
      <dgm:t>
        <a:bodyPr/>
        <a:lstStyle/>
        <a:p>
          <a:endParaRPr lang="zh-TW" altLang="en-US"/>
        </a:p>
      </dgm:t>
    </dgm:pt>
    <dgm:pt modelId="{8288DD6B-5CEB-4FDD-800B-5945B407364F}" type="pres">
      <dgm:prSet presAssocID="{3A34E0DB-DBEB-4F4A-A2BF-2265A1542B50}" presName="compChildNode" presStyleCnt="0"/>
      <dgm:spPr/>
      <dgm:t>
        <a:bodyPr/>
        <a:lstStyle/>
        <a:p>
          <a:endParaRPr lang="zh-TW" altLang="en-US"/>
        </a:p>
      </dgm:t>
    </dgm:pt>
    <dgm:pt modelId="{059704C1-C356-47DB-AEB5-DCEE27D54540}" type="pres">
      <dgm:prSet presAssocID="{3A34E0DB-DBEB-4F4A-A2BF-2265A1542B50}" presName="theInnerList" presStyleCnt="0"/>
      <dgm:spPr/>
      <dgm:t>
        <a:bodyPr/>
        <a:lstStyle/>
        <a:p>
          <a:endParaRPr lang="zh-TW" altLang="en-US"/>
        </a:p>
      </dgm:t>
    </dgm:pt>
    <dgm:pt modelId="{FA2DC922-4AC3-43CF-824E-FD3D587608C1}" type="pres">
      <dgm:prSet presAssocID="{A3F39BB9-A9EE-4377-ABC2-F8FB30D42A0E}" presName="childNode" presStyleLbl="node1" presStyleIdx="3" presStyleCnt="5">
        <dgm:presLayoutVars>
          <dgm:bulletEnabled val="1"/>
        </dgm:presLayoutVars>
      </dgm:prSet>
      <dgm:spPr/>
      <dgm:t>
        <a:bodyPr/>
        <a:lstStyle/>
        <a:p>
          <a:endParaRPr lang="zh-TW" altLang="en-US"/>
        </a:p>
      </dgm:t>
    </dgm:pt>
    <dgm:pt modelId="{EE31BF6E-12E3-4502-9CEE-A1610E6A1F7E}" type="pres">
      <dgm:prSet presAssocID="{3A34E0DB-DBEB-4F4A-A2BF-2265A1542B50}" presName="aSpace" presStyleCnt="0"/>
      <dgm:spPr/>
      <dgm:t>
        <a:bodyPr/>
        <a:lstStyle/>
        <a:p>
          <a:endParaRPr lang="zh-TW" altLang="en-US"/>
        </a:p>
      </dgm:t>
    </dgm:pt>
    <dgm:pt modelId="{725E484D-1478-4324-ABA4-C479C33BA86F}" type="pres">
      <dgm:prSet presAssocID="{161EE074-8925-47A4-8A5B-AD151EC660C5}" presName="compNode" presStyleCnt="0"/>
      <dgm:spPr/>
      <dgm:t>
        <a:bodyPr/>
        <a:lstStyle/>
        <a:p>
          <a:endParaRPr lang="zh-TW" altLang="en-US"/>
        </a:p>
      </dgm:t>
    </dgm:pt>
    <dgm:pt modelId="{A66797B7-E21F-4CEB-A9E5-A82464C90CFB}" type="pres">
      <dgm:prSet presAssocID="{161EE074-8925-47A4-8A5B-AD151EC660C5}" presName="aNode" presStyleLbl="bgShp" presStyleIdx="4" presStyleCnt="5" custLinFactNeighborX="5498" custLinFactNeighborY="196"/>
      <dgm:spPr/>
      <dgm:t>
        <a:bodyPr/>
        <a:lstStyle/>
        <a:p>
          <a:endParaRPr lang="zh-TW" altLang="en-US"/>
        </a:p>
      </dgm:t>
    </dgm:pt>
    <dgm:pt modelId="{92578F31-7437-4BCB-9066-A65A2D758DA5}" type="pres">
      <dgm:prSet presAssocID="{161EE074-8925-47A4-8A5B-AD151EC660C5}" presName="textNode" presStyleLbl="bgShp" presStyleIdx="4" presStyleCnt="5"/>
      <dgm:spPr/>
      <dgm:t>
        <a:bodyPr/>
        <a:lstStyle/>
        <a:p>
          <a:endParaRPr lang="zh-TW" altLang="en-US"/>
        </a:p>
      </dgm:t>
    </dgm:pt>
    <dgm:pt modelId="{FD9CEC25-23DB-4BE1-859E-C6FADB4D69F2}" type="pres">
      <dgm:prSet presAssocID="{161EE074-8925-47A4-8A5B-AD151EC660C5}" presName="compChildNode" presStyleCnt="0"/>
      <dgm:spPr/>
      <dgm:t>
        <a:bodyPr/>
        <a:lstStyle/>
        <a:p>
          <a:endParaRPr lang="zh-TW" altLang="en-US"/>
        </a:p>
      </dgm:t>
    </dgm:pt>
    <dgm:pt modelId="{8A262FB5-DAFD-45FE-A925-D9EA5357F2A6}" type="pres">
      <dgm:prSet presAssocID="{161EE074-8925-47A4-8A5B-AD151EC660C5}" presName="theInnerList" presStyleCnt="0"/>
      <dgm:spPr/>
      <dgm:t>
        <a:bodyPr/>
        <a:lstStyle/>
        <a:p>
          <a:endParaRPr lang="zh-TW" altLang="en-US"/>
        </a:p>
      </dgm:t>
    </dgm:pt>
    <dgm:pt modelId="{BD1028A2-EB49-4042-B0AE-FED188344010}" type="pres">
      <dgm:prSet presAssocID="{8F764F2C-DD66-41DF-8B4E-581971303F27}" presName="childNode" presStyleLbl="node1" presStyleIdx="4" presStyleCnt="5">
        <dgm:presLayoutVars>
          <dgm:bulletEnabled val="1"/>
        </dgm:presLayoutVars>
      </dgm:prSet>
      <dgm:spPr/>
      <dgm:t>
        <a:bodyPr/>
        <a:lstStyle/>
        <a:p>
          <a:endParaRPr lang="zh-TW" altLang="en-US"/>
        </a:p>
      </dgm:t>
    </dgm:pt>
  </dgm:ptLst>
  <dgm:cxnLst>
    <dgm:cxn modelId="{A5442B61-5216-4CDD-8188-710765D2D218}" type="presOf" srcId="{3A34E0DB-DBEB-4F4A-A2BF-2265A1542B50}" destId="{60FBC59B-688C-4E4D-AE68-0B1475AF4610}" srcOrd="1" destOrd="0" presId="urn:microsoft.com/office/officeart/2005/8/layout/lProcess2"/>
    <dgm:cxn modelId="{0DF43620-7072-47E7-A7C0-510E29734E78}" srcId="{CE03137B-A847-4AA1-B85C-1B046504883D}" destId="{3A34E0DB-DBEB-4F4A-A2BF-2265A1542B50}" srcOrd="3" destOrd="0" parTransId="{F5388951-B08D-4264-8C7A-8C3C2C1FDDA8}" sibTransId="{3472975E-ACE6-4A5A-AE6F-4417B5A6BBF1}"/>
    <dgm:cxn modelId="{D0A940E9-EE02-4060-9B5E-8B125ADABBF9}" srcId="{1C9A1B28-B0A5-4728-A79F-0D7C7FCD024F}" destId="{4B1F0AB0-1904-41FF-85BF-A946DDA0266E}" srcOrd="0" destOrd="0" parTransId="{7DF3CC8B-F4C6-43BC-96AA-97FB75EEEABC}" sibTransId="{9F73B87A-E00C-4979-8FFD-174C92409C06}"/>
    <dgm:cxn modelId="{3E15A110-EBB1-44E3-8DB2-0ADDBB14C7DC}" type="presOf" srcId="{161EE074-8925-47A4-8A5B-AD151EC660C5}" destId="{92578F31-7437-4BCB-9066-A65A2D758DA5}" srcOrd="1" destOrd="0" presId="urn:microsoft.com/office/officeart/2005/8/layout/lProcess2"/>
    <dgm:cxn modelId="{F8D5E853-DFEF-46A9-B9AD-29218F9D6C0A}" type="presOf" srcId="{1C9A1B28-B0A5-4728-A79F-0D7C7FCD024F}" destId="{0EEEB00E-E13B-44EA-BE1C-33EC7165913B}" srcOrd="1" destOrd="0" presId="urn:microsoft.com/office/officeart/2005/8/layout/lProcess2"/>
    <dgm:cxn modelId="{28ECB667-DE26-4418-8992-B9FA32902317}" type="presOf" srcId="{4B1F0AB0-1904-41FF-85BF-A946DDA0266E}" destId="{3F1A54BE-42E7-43B7-9FF2-EB9FE54D6DF7}" srcOrd="0" destOrd="0" presId="urn:microsoft.com/office/officeart/2005/8/layout/lProcess2"/>
    <dgm:cxn modelId="{3A9986A7-CC12-4AAE-98A3-00B86C23D7CA}" type="presOf" srcId="{CE03137B-A847-4AA1-B85C-1B046504883D}" destId="{7F8242EF-1DBA-4CB8-BEF7-75D76FBF9E6B}" srcOrd="0" destOrd="0" presId="urn:microsoft.com/office/officeart/2005/8/layout/lProcess2"/>
    <dgm:cxn modelId="{23905BB6-33E5-437F-BE56-019F9D791183}" type="presOf" srcId="{7FE14959-1840-4F90-B62A-00D1F1008136}" destId="{4B2F42D0-3E27-4550-A38A-670556254E35}" srcOrd="0" destOrd="0" presId="urn:microsoft.com/office/officeart/2005/8/layout/lProcess2"/>
    <dgm:cxn modelId="{5AD78CD3-72C1-4185-93C2-FAAB523A94FA}" type="presOf" srcId="{8749EE80-AE66-4B9D-92EA-465D93B7F23B}" destId="{3AF7B763-EFAC-4C46-8198-B7FCFC7065A8}" srcOrd="0" destOrd="0" presId="urn:microsoft.com/office/officeart/2005/8/layout/lProcess2"/>
    <dgm:cxn modelId="{77DB3CFE-AEC7-41CF-BDC0-E27E5C328A8E}" srcId="{3A34E0DB-DBEB-4F4A-A2BF-2265A1542B50}" destId="{A3F39BB9-A9EE-4377-ABC2-F8FB30D42A0E}" srcOrd="0" destOrd="0" parTransId="{A1D72F67-E509-42DC-8410-D54F5B07C8C6}" sibTransId="{36DCAE09-FE4B-4A83-B4E9-C37947664690}"/>
    <dgm:cxn modelId="{C4C00BFC-C969-4E6D-910F-9B150D6160F2}" srcId="{CE03137B-A847-4AA1-B85C-1B046504883D}" destId="{80102F3B-F426-4C63-9CE3-B532E0A3128C}" srcOrd="2" destOrd="0" parTransId="{A9A71FF3-A767-4DC1-AA68-520B253C9113}" sibTransId="{1755C383-F3B0-4111-BDDD-DCA7FEE83250}"/>
    <dgm:cxn modelId="{4BF9B318-FED0-4685-A373-559CD63DB919}" type="presOf" srcId="{8749EE80-AE66-4B9D-92EA-465D93B7F23B}" destId="{B0821E9B-B392-4AE4-9E5F-C99844071FDB}" srcOrd="1" destOrd="0" presId="urn:microsoft.com/office/officeart/2005/8/layout/lProcess2"/>
    <dgm:cxn modelId="{7A9DD133-89DC-4B24-B9FE-F3E090159B39}" type="presOf" srcId="{3A34E0DB-DBEB-4F4A-A2BF-2265A1542B50}" destId="{3DB372BA-6426-403B-A78E-9CFF65FAF956}" srcOrd="0" destOrd="0" presId="urn:microsoft.com/office/officeart/2005/8/layout/lProcess2"/>
    <dgm:cxn modelId="{F5B51CCB-7384-4D5E-9ED6-4C3014F8BB22}" srcId="{80102F3B-F426-4C63-9CE3-B532E0A3128C}" destId="{7FE14959-1840-4F90-B62A-00D1F1008136}" srcOrd="0" destOrd="0" parTransId="{D7D67CD9-CAF1-401E-AFCE-1B69BB5B15E1}" sibTransId="{0F406C22-A85F-4BBF-A9E7-54D94E7629C3}"/>
    <dgm:cxn modelId="{9687EE10-67BE-411A-8882-C419A72B4092}" type="presOf" srcId="{A3F39BB9-A9EE-4377-ABC2-F8FB30D42A0E}" destId="{FA2DC922-4AC3-43CF-824E-FD3D587608C1}" srcOrd="0" destOrd="0" presId="urn:microsoft.com/office/officeart/2005/8/layout/lProcess2"/>
    <dgm:cxn modelId="{17CD4C0B-B754-4F03-BC84-E087D6DFA5AF}" srcId="{8749EE80-AE66-4B9D-92EA-465D93B7F23B}" destId="{E7E67FD6-F3BA-46DE-A282-6826EC36FF99}" srcOrd="0" destOrd="0" parTransId="{848F53F6-B1C0-4E8C-A047-C54C7E4BEFC1}" sibTransId="{4C014935-B778-410F-A0BA-FE192C4D7FF8}"/>
    <dgm:cxn modelId="{2451F183-8B3E-4FF7-87C6-2222194C2C8E}" type="presOf" srcId="{161EE074-8925-47A4-8A5B-AD151EC660C5}" destId="{A66797B7-E21F-4CEB-A9E5-A82464C90CFB}" srcOrd="0" destOrd="0" presId="urn:microsoft.com/office/officeart/2005/8/layout/lProcess2"/>
    <dgm:cxn modelId="{2C1926BB-2584-46F3-BB4F-6D5EE9261A45}" type="presOf" srcId="{E7E67FD6-F3BA-46DE-A282-6826EC36FF99}" destId="{23A09E3C-AB52-4EE9-9DF7-96228B426164}" srcOrd="0" destOrd="0" presId="urn:microsoft.com/office/officeart/2005/8/layout/lProcess2"/>
    <dgm:cxn modelId="{AFDB6DAC-1823-42C4-92BA-4811B653A46F}" type="presOf" srcId="{8F764F2C-DD66-41DF-8B4E-581971303F27}" destId="{BD1028A2-EB49-4042-B0AE-FED188344010}" srcOrd="0" destOrd="0" presId="urn:microsoft.com/office/officeart/2005/8/layout/lProcess2"/>
    <dgm:cxn modelId="{5341CEF5-F438-437E-AB03-7C96CB565661}" type="presOf" srcId="{1C9A1B28-B0A5-4728-A79F-0D7C7FCD024F}" destId="{31220968-AB85-4B6E-9E27-9CEAC5CCF870}" srcOrd="0" destOrd="0" presId="urn:microsoft.com/office/officeart/2005/8/layout/lProcess2"/>
    <dgm:cxn modelId="{17DD071D-6108-4423-BEB0-87D53F31A773}" srcId="{CE03137B-A847-4AA1-B85C-1B046504883D}" destId="{8749EE80-AE66-4B9D-92EA-465D93B7F23B}" srcOrd="1" destOrd="0" parTransId="{B1105247-AD9E-4F7F-9BED-107B7A0690B8}" sibTransId="{B24306E7-EA99-4349-ACBB-3BAFD44F4204}"/>
    <dgm:cxn modelId="{09EC41DD-E30C-40CD-9EAF-A9E3B5C5F5ED}" srcId="{CE03137B-A847-4AA1-B85C-1B046504883D}" destId="{161EE074-8925-47A4-8A5B-AD151EC660C5}" srcOrd="4" destOrd="0" parTransId="{830B7E53-8A4E-49F4-8FC5-FBB894F01DE7}" sibTransId="{FA0A233A-4336-4031-8511-2FBC2FEBF91D}"/>
    <dgm:cxn modelId="{54BD52FE-FC88-47E0-AEFF-4DF0800E1454}" srcId="{CE03137B-A847-4AA1-B85C-1B046504883D}" destId="{1C9A1B28-B0A5-4728-A79F-0D7C7FCD024F}" srcOrd="0" destOrd="0" parTransId="{E55CE2A2-893D-47F9-84B5-FF55E553A969}" sibTransId="{10E6D17A-B5CE-4216-A19C-CD8FA715733E}"/>
    <dgm:cxn modelId="{B42A4C47-A605-4399-A670-0C69F629BD98}" type="presOf" srcId="{80102F3B-F426-4C63-9CE3-B532E0A3128C}" destId="{DF43AFAC-29E4-4ED6-BEDB-381F203E1D8F}" srcOrd="0" destOrd="0" presId="urn:microsoft.com/office/officeart/2005/8/layout/lProcess2"/>
    <dgm:cxn modelId="{BEF36CD4-DC0C-4042-A496-D7E4AB6A68B2}" type="presOf" srcId="{80102F3B-F426-4C63-9CE3-B532E0A3128C}" destId="{672C3EFD-0552-4FE8-8BDE-6453C8DFAD75}" srcOrd="1" destOrd="0" presId="urn:microsoft.com/office/officeart/2005/8/layout/lProcess2"/>
    <dgm:cxn modelId="{271E477F-BCE8-414B-A3DF-51204F6FFB75}" srcId="{161EE074-8925-47A4-8A5B-AD151EC660C5}" destId="{8F764F2C-DD66-41DF-8B4E-581971303F27}" srcOrd="0" destOrd="0" parTransId="{BFC5C056-4D41-4087-AC3B-F6BC9B77E72A}" sibTransId="{6D94569A-C142-4A7D-A98F-3A86E1E568B1}"/>
    <dgm:cxn modelId="{9D9C648C-C481-4D32-A375-E364D3E7000C}" type="presParOf" srcId="{7F8242EF-1DBA-4CB8-BEF7-75D76FBF9E6B}" destId="{1F039D89-72F6-46FA-9C28-431F43395261}" srcOrd="0" destOrd="0" presId="urn:microsoft.com/office/officeart/2005/8/layout/lProcess2"/>
    <dgm:cxn modelId="{567F3E23-1D6A-4B5E-B0C1-C7D131CAC408}" type="presParOf" srcId="{1F039D89-72F6-46FA-9C28-431F43395261}" destId="{31220968-AB85-4B6E-9E27-9CEAC5CCF870}" srcOrd="0" destOrd="0" presId="urn:microsoft.com/office/officeart/2005/8/layout/lProcess2"/>
    <dgm:cxn modelId="{1C225171-6FD3-4605-896F-716FF271EB44}" type="presParOf" srcId="{1F039D89-72F6-46FA-9C28-431F43395261}" destId="{0EEEB00E-E13B-44EA-BE1C-33EC7165913B}" srcOrd="1" destOrd="0" presId="urn:microsoft.com/office/officeart/2005/8/layout/lProcess2"/>
    <dgm:cxn modelId="{BD4D6879-987F-4624-9C6F-019716EAB52D}" type="presParOf" srcId="{1F039D89-72F6-46FA-9C28-431F43395261}" destId="{072CC7E9-5E9D-41B0-92A6-1C365BAD4CAD}" srcOrd="2" destOrd="0" presId="urn:microsoft.com/office/officeart/2005/8/layout/lProcess2"/>
    <dgm:cxn modelId="{8261CAD1-D74E-4833-81A3-7A5492DB85FB}" type="presParOf" srcId="{072CC7E9-5E9D-41B0-92A6-1C365BAD4CAD}" destId="{B5FC352B-6B53-48D9-836E-E59189C8D490}" srcOrd="0" destOrd="0" presId="urn:microsoft.com/office/officeart/2005/8/layout/lProcess2"/>
    <dgm:cxn modelId="{9CE5E5FA-B73F-4187-8844-EA13C1B22D49}" type="presParOf" srcId="{B5FC352B-6B53-48D9-836E-E59189C8D490}" destId="{3F1A54BE-42E7-43B7-9FF2-EB9FE54D6DF7}" srcOrd="0" destOrd="0" presId="urn:microsoft.com/office/officeart/2005/8/layout/lProcess2"/>
    <dgm:cxn modelId="{6D707709-5D23-4A86-A419-193DC1864584}" type="presParOf" srcId="{7F8242EF-1DBA-4CB8-BEF7-75D76FBF9E6B}" destId="{D1667D73-7289-429D-85C7-5BF94F275444}" srcOrd="1" destOrd="0" presId="urn:microsoft.com/office/officeart/2005/8/layout/lProcess2"/>
    <dgm:cxn modelId="{5B0F61C9-2F39-4914-81B8-3E1FE6453C05}" type="presParOf" srcId="{7F8242EF-1DBA-4CB8-BEF7-75D76FBF9E6B}" destId="{F994FFDF-F5FD-4ED7-B80E-31B638EA49F0}" srcOrd="2" destOrd="0" presId="urn:microsoft.com/office/officeart/2005/8/layout/lProcess2"/>
    <dgm:cxn modelId="{1923A82F-59ED-4607-98B2-4CA8BA772F84}" type="presParOf" srcId="{F994FFDF-F5FD-4ED7-B80E-31B638EA49F0}" destId="{3AF7B763-EFAC-4C46-8198-B7FCFC7065A8}" srcOrd="0" destOrd="0" presId="urn:microsoft.com/office/officeart/2005/8/layout/lProcess2"/>
    <dgm:cxn modelId="{7D9818EC-7C98-405F-88A1-E317DC792CB7}" type="presParOf" srcId="{F994FFDF-F5FD-4ED7-B80E-31B638EA49F0}" destId="{B0821E9B-B392-4AE4-9E5F-C99844071FDB}" srcOrd="1" destOrd="0" presId="urn:microsoft.com/office/officeart/2005/8/layout/lProcess2"/>
    <dgm:cxn modelId="{27567FD0-1AB4-4FD4-844D-0A8627B97A37}" type="presParOf" srcId="{F994FFDF-F5FD-4ED7-B80E-31B638EA49F0}" destId="{1E14BDB9-42EE-4BED-A7F5-46FAA55ED918}" srcOrd="2" destOrd="0" presId="urn:microsoft.com/office/officeart/2005/8/layout/lProcess2"/>
    <dgm:cxn modelId="{4AB6A20A-7C0E-4FC1-88A8-BCDB8F0FBD47}" type="presParOf" srcId="{1E14BDB9-42EE-4BED-A7F5-46FAA55ED918}" destId="{69B676B8-8468-47C2-921B-81ECA08A2DFA}" srcOrd="0" destOrd="0" presId="urn:microsoft.com/office/officeart/2005/8/layout/lProcess2"/>
    <dgm:cxn modelId="{66CE7E13-E0B0-4CBF-B251-08CD4E8CD921}" type="presParOf" srcId="{69B676B8-8468-47C2-921B-81ECA08A2DFA}" destId="{23A09E3C-AB52-4EE9-9DF7-96228B426164}" srcOrd="0" destOrd="0" presId="urn:microsoft.com/office/officeart/2005/8/layout/lProcess2"/>
    <dgm:cxn modelId="{D6537946-CFDA-4079-990C-33BB894C48F5}" type="presParOf" srcId="{7F8242EF-1DBA-4CB8-BEF7-75D76FBF9E6B}" destId="{0AEA971A-1E36-4412-8F7E-187090946588}" srcOrd="3" destOrd="0" presId="urn:microsoft.com/office/officeart/2005/8/layout/lProcess2"/>
    <dgm:cxn modelId="{8EA05D96-1EAF-428E-A047-9390C781D51B}" type="presParOf" srcId="{7F8242EF-1DBA-4CB8-BEF7-75D76FBF9E6B}" destId="{1636E2D4-45FC-46F9-B9DF-9A26B9784C5B}" srcOrd="4" destOrd="0" presId="urn:microsoft.com/office/officeart/2005/8/layout/lProcess2"/>
    <dgm:cxn modelId="{C67017A3-CB82-44D1-A004-00100CDD160F}" type="presParOf" srcId="{1636E2D4-45FC-46F9-B9DF-9A26B9784C5B}" destId="{DF43AFAC-29E4-4ED6-BEDB-381F203E1D8F}" srcOrd="0" destOrd="0" presId="urn:microsoft.com/office/officeart/2005/8/layout/lProcess2"/>
    <dgm:cxn modelId="{03E99BB3-2841-4BFB-9806-70C4CA858457}" type="presParOf" srcId="{1636E2D4-45FC-46F9-B9DF-9A26B9784C5B}" destId="{672C3EFD-0552-4FE8-8BDE-6453C8DFAD75}" srcOrd="1" destOrd="0" presId="urn:microsoft.com/office/officeart/2005/8/layout/lProcess2"/>
    <dgm:cxn modelId="{0887CA7F-8A27-4634-B200-6286ABAAC017}" type="presParOf" srcId="{1636E2D4-45FC-46F9-B9DF-9A26B9784C5B}" destId="{63F1B067-777E-4F73-A09E-795A05CC97CB}" srcOrd="2" destOrd="0" presId="urn:microsoft.com/office/officeart/2005/8/layout/lProcess2"/>
    <dgm:cxn modelId="{50A9F205-E845-4CED-B39B-4513A28D7490}" type="presParOf" srcId="{63F1B067-777E-4F73-A09E-795A05CC97CB}" destId="{BF5806C9-6BCE-44C9-85D7-C571D52EA468}" srcOrd="0" destOrd="0" presId="urn:microsoft.com/office/officeart/2005/8/layout/lProcess2"/>
    <dgm:cxn modelId="{9ED9BE8C-4A66-417C-BF34-8B20A475D5C0}" type="presParOf" srcId="{BF5806C9-6BCE-44C9-85D7-C571D52EA468}" destId="{4B2F42D0-3E27-4550-A38A-670556254E35}" srcOrd="0" destOrd="0" presId="urn:microsoft.com/office/officeart/2005/8/layout/lProcess2"/>
    <dgm:cxn modelId="{4B3A156F-698A-490E-9224-CA65170F68DF}" type="presParOf" srcId="{7F8242EF-1DBA-4CB8-BEF7-75D76FBF9E6B}" destId="{2AA0EDE2-2EA1-4B4D-AA04-3FABC346986A}" srcOrd="5" destOrd="0" presId="urn:microsoft.com/office/officeart/2005/8/layout/lProcess2"/>
    <dgm:cxn modelId="{D7F7B55B-A73A-4BA3-9B0E-E2C86140F74D}" type="presParOf" srcId="{7F8242EF-1DBA-4CB8-BEF7-75D76FBF9E6B}" destId="{746B34EE-9811-4FF3-91F8-F46DE2BE849A}" srcOrd="6" destOrd="0" presId="urn:microsoft.com/office/officeart/2005/8/layout/lProcess2"/>
    <dgm:cxn modelId="{E9C61093-781A-4646-9341-2B7A393C63CC}" type="presParOf" srcId="{746B34EE-9811-4FF3-91F8-F46DE2BE849A}" destId="{3DB372BA-6426-403B-A78E-9CFF65FAF956}" srcOrd="0" destOrd="0" presId="urn:microsoft.com/office/officeart/2005/8/layout/lProcess2"/>
    <dgm:cxn modelId="{F6D158CE-F654-478B-87D3-3296B9F09D6B}" type="presParOf" srcId="{746B34EE-9811-4FF3-91F8-F46DE2BE849A}" destId="{60FBC59B-688C-4E4D-AE68-0B1475AF4610}" srcOrd="1" destOrd="0" presId="urn:microsoft.com/office/officeart/2005/8/layout/lProcess2"/>
    <dgm:cxn modelId="{830CC42D-AB78-4936-B6E1-04002C7916FA}" type="presParOf" srcId="{746B34EE-9811-4FF3-91F8-F46DE2BE849A}" destId="{8288DD6B-5CEB-4FDD-800B-5945B407364F}" srcOrd="2" destOrd="0" presId="urn:microsoft.com/office/officeart/2005/8/layout/lProcess2"/>
    <dgm:cxn modelId="{8E88F125-F84A-4FEA-AE1B-463251C833C2}" type="presParOf" srcId="{8288DD6B-5CEB-4FDD-800B-5945B407364F}" destId="{059704C1-C356-47DB-AEB5-DCEE27D54540}" srcOrd="0" destOrd="0" presId="urn:microsoft.com/office/officeart/2005/8/layout/lProcess2"/>
    <dgm:cxn modelId="{AF4CB991-ED4A-4E3E-89D0-2682323207F1}" type="presParOf" srcId="{059704C1-C356-47DB-AEB5-DCEE27D54540}" destId="{FA2DC922-4AC3-43CF-824E-FD3D587608C1}" srcOrd="0" destOrd="0" presId="urn:microsoft.com/office/officeart/2005/8/layout/lProcess2"/>
    <dgm:cxn modelId="{F6EF4EC6-93F8-4BF8-AB60-54FEB9FD04D4}" type="presParOf" srcId="{7F8242EF-1DBA-4CB8-BEF7-75D76FBF9E6B}" destId="{EE31BF6E-12E3-4502-9CEE-A1610E6A1F7E}" srcOrd="7" destOrd="0" presId="urn:microsoft.com/office/officeart/2005/8/layout/lProcess2"/>
    <dgm:cxn modelId="{AF757B5A-68EF-473B-B6FF-E3364A0CABC4}" type="presParOf" srcId="{7F8242EF-1DBA-4CB8-BEF7-75D76FBF9E6B}" destId="{725E484D-1478-4324-ABA4-C479C33BA86F}" srcOrd="8" destOrd="0" presId="urn:microsoft.com/office/officeart/2005/8/layout/lProcess2"/>
    <dgm:cxn modelId="{A5C3CCB2-3310-431F-BACE-23846B188BD1}" type="presParOf" srcId="{725E484D-1478-4324-ABA4-C479C33BA86F}" destId="{A66797B7-E21F-4CEB-A9E5-A82464C90CFB}" srcOrd="0" destOrd="0" presId="urn:microsoft.com/office/officeart/2005/8/layout/lProcess2"/>
    <dgm:cxn modelId="{6FF4A83E-9E79-494C-9AAB-41C1DC7D8D80}" type="presParOf" srcId="{725E484D-1478-4324-ABA4-C479C33BA86F}" destId="{92578F31-7437-4BCB-9066-A65A2D758DA5}" srcOrd="1" destOrd="0" presId="urn:microsoft.com/office/officeart/2005/8/layout/lProcess2"/>
    <dgm:cxn modelId="{B837EF52-8F5C-48BF-B45B-D20C4117331F}" type="presParOf" srcId="{725E484D-1478-4324-ABA4-C479C33BA86F}" destId="{FD9CEC25-23DB-4BE1-859E-C6FADB4D69F2}" srcOrd="2" destOrd="0" presId="urn:microsoft.com/office/officeart/2005/8/layout/lProcess2"/>
    <dgm:cxn modelId="{F9965068-5735-4498-AD48-678DA3B9E3C4}" type="presParOf" srcId="{FD9CEC25-23DB-4BE1-859E-C6FADB4D69F2}" destId="{8A262FB5-DAFD-45FE-A925-D9EA5357F2A6}" srcOrd="0" destOrd="0" presId="urn:microsoft.com/office/officeart/2005/8/layout/lProcess2"/>
    <dgm:cxn modelId="{EF78DA21-E9F7-4F00-8DC3-776B558DD753}" type="presParOf" srcId="{8A262FB5-DAFD-45FE-A925-D9EA5357F2A6}" destId="{BD1028A2-EB49-4042-B0AE-FED188344010}"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46BDE1-EC89-4F6B-A554-32265FE7A18B}" type="doc">
      <dgm:prSet loTypeId="urn:microsoft.com/office/officeart/2005/8/layout/hierarchy3" loCatId="list" qsTypeId="urn:microsoft.com/office/officeart/2005/8/quickstyle/simple5" qsCatId="simple" csTypeId="urn:microsoft.com/office/officeart/2005/8/colors/colorful5" csCatId="colorful" phldr="1"/>
      <dgm:spPr/>
      <dgm:t>
        <a:bodyPr/>
        <a:lstStyle/>
        <a:p>
          <a:endParaRPr lang="zh-TW" altLang="en-US"/>
        </a:p>
      </dgm:t>
    </dgm:pt>
    <dgm:pt modelId="{20F58ABF-70DB-4A2F-9C6C-9A740D7CE78C}">
      <dgm:prSet phldrT="[文字]" custT="1"/>
      <dgm:spPr/>
      <dgm:t>
        <a:bodyPr/>
        <a:lstStyle/>
        <a:p>
          <a:pPr>
            <a:spcAft>
              <a:spcPts val="0"/>
            </a:spcAft>
          </a:pPr>
          <a:r>
            <a:rPr lang="zh-TW" altLang="en-US" sz="2400" b="1" dirty="0" smtClean="0">
              <a:latin typeface="微軟正黑體" panose="020B0604030504040204" pitchFamily="34" charset="-120"/>
              <a:ea typeface="微軟正黑體" panose="020B0604030504040204" pitchFamily="34" charset="-120"/>
            </a:rPr>
            <a:t>會考成績達</a:t>
          </a:r>
          <a:r>
            <a:rPr lang="en-US" altLang="zh-TW" sz="2400" b="1" dirty="0" smtClean="0">
              <a:latin typeface="微軟正黑體" panose="020B0604030504040204" pitchFamily="34" charset="-120"/>
              <a:ea typeface="微軟正黑體" panose="020B0604030504040204" pitchFamily="34" charset="-120"/>
            </a:rPr>
            <a:t>5A++</a:t>
          </a:r>
          <a:r>
            <a:rPr lang="zh-TW" altLang="en-US" sz="2400" b="1" dirty="0" smtClean="0">
              <a:latin typeface="微軟正黑體" panose="020B0604030504040204" pitchFamily="34" charset="-120"/>
              <a:ea typeface="微軟正黑體" panose="020B0604030504040204" pitchFamily="34" charset="-120"/>
            </a:rPr>
            <a:t>者</a:t>
          </a:r>
          <a:endParaRPr lang="zh-TW" altLang="en-US" sz="2400" dirty="0"/>
        </a:p>
      </dgm:t>
    </dgm:pt>
    <dgm:pt modelId="{8F16DE49-98B4-40C6-9DDF-EDD41B8E2264}" type="parTrans" cxnId="{51636F73-47CA-4372-9F1E-3A50D0254C1F}">
      <dgm:prSet/>
      <dgm:spPr/>
      <dgm:t>
        <a:bodyPr/>
        <a:lstStyle/>
        <a:p>
          <a:endParaRPr lang="zh-TW" altLang="en-US"/>
        </a:p>
      </dgm:t>
    </dgm:pt>
    <dgm:pt modelId="{4A1BE186-6F46-4D22-BAE6-55EEC283EF8A}" type="sibTrans" cxnId="{51636F73-47CA-4372-9F1E-3A50D0254C1F}">
      <dgm:prSet/>
      <dgm:spPr/>
      <dgm:t>
        <a:bodyPr/>
        <a:lstStyle/>
        <a:p>
          <a:endParaRPr lang="zh-TW" altLang="en-US"/>
        </a:p>
      </dgm:t>
    </dgm:pt>
    <dgm:pt modelId="{FD0FF63A-D189-43F2-B097-729CE521658E}">
      <dgm:prSet phldrT="[文字]" custT="1"/>
      <dgm:spPr>
        <a:ln w="19050">
          <a:solidFill>
            <a:srgbClr val="FF9900"/>
          </a:solidFill>
        </a:ln>
      </dgm:spPr>
      <dgm:t>
        <a:bodyPr/>
        <a:lstStyle/>
        <a:p>
          <a:pPr algn="ctr">
            <a:lnSpc>
              <a:spcPts val="2000"/>
            </a:lnSpc>
          </a:pPr>
          <a:r>
            <a:rPr lang="zh-TW" altLang="en-US" sz="2000" dirty="0" smtClean="0">
              <a:latin typeface="微軟正黑體" panose="020B0604030504040204" pitchFamily="34" charset="-120"/>
              <a:ea typeface="微軟正黑體" panose="020B0604030504040204" pitchFamily="34" charset="-120"/>
            </a:rPr>
            <a:t>入學績優獎學金</a:t>
          </a:r>
          <a:r>
            <a:rPr lang="en-US" altLang="zh-TW" sz="2000" dirty="0" smtClean="0">
              <a:latin typeface="微軟正黑體" panose="020B0604030504040204" pitchFamily="34" charset="-120"/>
              <a:ea typeface="微軟正黑體" panose="020B0604030504040204" pitchFamily="34" charset="-120"/>
            </a:rPr>
            <a:t/>
          </a:r>
          <a:br>
            <a:rPr lang="en-US" altLang="zh-TW" sz="2000" dirty="0" smtClean="0">
              <a:latin typeface="微軟正黑體" panose="020B0604030504040204" pitchFamily="34" charset="-120"/>
              <a:ea typeface="微軟正黑體" panose="020B0604030504040204" pitchFamily="34" charset="-120"/>
            </a:rPr>
          </a:br>
          <a:r>
            <a:rPr lang="zh-TW" altLang="en-US" sz="2000" b="1" dirty="0" smtClean="0">
              <a:solidFill>
                <a:srgbClr val="FF6699"/>
              </a:solidFill>
              <a:latin typeface="微軟正黑體" panose="020B0604030504040204" pitchFamily="34" charset="-120"/>
              <a:ea typeface="微軟正黑體" panose="020B0604030504040204" pitchFamily="34" charset="-120"/>
            </a:rPr>
            <a:t>新臺幣</a:t>
          </a:r>
          <a:r>
            <a:rPr lang="en-US" altLang="zh-TW" sz="2000" b="1" dirty="0" smtClean="0">
              <a:solidFill>
                <a:srgbClr val="FF6699"/>
              </a:solidFill>
              <a:latin typeface="微軟正黑體" panose="020B0604030504040204" pitchFamily="34" charset="-120"/>
              <a:ea typeface="微軟正黑體" panose="020B0604030504040204" pitchFamily="34" charset="-120"/>
            </a:rPr>
            <a:t>10</a:t>
          </a:r>
          <a:r>
            <a:rPr lang="zh-TW" altLang="en-US" sz="2000" b="1" dirty="0" smtClean="0">
              <a:solidFill>
                <a:srgbClr val="FF6699"/>
              </a:solidFill>
              <a:latin typeface="微軟正黑體" panose="020B0604030504040204" pitchFamily="34" charset="-120"/>
              <a:ea typeface="微軟正黑體" panose="020B0604030504040204" pitchFamily="34" charset="-120"/>
            </a:rPr>
            <a:t>萬元</a:t>
          </a:r>
          <a:endParaRPr lang="zh-TW" altLang="en-US" sz="2000" dirty="0">
            <a:solidFill>
              <a:srgbClr val="FF6699"/>
            </a:solidFill>
            <a:latin typeface="微軟正黑體" panose="020B0604030504040204" pitchFamily="34" charset="-120"/>
            <a:ea typeface="微軟正黑體" panose="020B0604030504040204" pitchFamily="34" charset="-120"/>
          </a:endParaRPr>
        </a:p>
      </dgm:t>
    </dgm:pt>
    <dgm:pt modelId="{83457037-2D3B-4D57-AEBF-F742083C0CEB}" type="parTrans" cxnId="{AF219C6B-B6FA-4513-9127-EB42F38BBE77}">
      <dgm:prSet/>
      <dgm:spPr/>
      <dgm:t>
        <a:bodyPr/>
        <a:lstStyle/>
        <a:p>
          <a:endParaRPr lang="zh-TW" altLang="en-US"/>
        </a:p>
      </dgm:t>
    </dgm:pt>
    <dgm:pt modelId="{FDC305F7-E7CA-47B7-963D-6705774EDCEC}" type="sibTrans" cxnId="{AF219C6B-B6FA-4513-9127-EB42F38BBE77}">
      <dgm:prSet/>
      <dgm:spPr/>
      <dgm:t>
        <a:bodyPr/>
        <a:lstStyle/>
        <a:p>
          <a:endParaRPr lang="zh-TW" altLang="en-US"/>
        </a:p>
      </dgm:t>
    </dgm:pt>
    <dgm:pt modelId="{6B84B16E-F556-4654-A363-04CB7EA8C1A5}">
      <dgm:prSet phldrT="[文字]" custT="1"/>
      <dgm:spPr/>
      <dgm:t>
        <a:bodyPr/>
        <a:lstStyle/>
        <a:p>
          <a:pPr>
            <a:spcAft>
              <a:spcPts val="0"/>
            </a:spcAft>
          </a:pPr>
          <a:r>
            <a:rPr lang="zh-TW" altLang="en-US" sz="2400" b="1" noProof="0" dirty="0" smtClean="0">
              <a:latin typeface="微軟正黑體" panose="020B0604030504040204" pitchFamily="34" charset="-120"/>
              <a:ea typeface="微軟正黑體" panose="020B0604030504040204" pitchFamily="34" charset="-120"/>
            </a:rPr>
            <a:t>會考成績達五科</a:t>
          </a:r>
          <a:r>
            <a:rPr lang="en-US" altLang="zh-TW" sz="2400" b="1" noProof="0" dirty="0" smtClean="0">
              <a:latin typeface="微軟正黑體" panose="020B0604030504040204" pitchFamily="34" charset="-120"/>
              <a:ea typeface="微軟正黑體" panose="020B0604030504040204" pitchFamily="34" charset="-120"/>
            </a:rPr>
            <a:t>A</a:t>
          </a:r>
          <a:r>
            <a:rPr lang="zh-TW" altLang="en-US" sz="2400" b="1" noProof="0" dirty="0" smtClean="0">
              <a:latin typeface="微軟正黑體" panose="020B0604030504040204" pitchFamily="34" charset="-120"/>
              <a:ea typeface="微軟正黑體" panose="020B0604030504040204" pitchFamily="34" charset="-120"/>
            </a:rPr>
            <a:t>者</a:t>
          </a:r>
          <a:endParaRPr lang="en-US" altLang="zh-TW" sz="2400" b="1" noProof="0" dirty="0" smtClean="0">
            <a:latin typeface="微軟正黑體" panose="020B0604030504040204" pitchFamily="34" charset="-120"/>
            <a:ea typeface="微軟正黑體" panose="020B0604030504040204" pitchFamily="34" charset="-120"/>
          </a:endParaRPr>
        </a:p>
        <a:p>
          <a:pPr>
            <a:spcAft>
              <a:spcPts val="0"/>
            </a:spcAft>
          </a:pPr>
          <a:r>
            <a:rPr lang="zh-TW" altLang="en-US" sz="2400" b="1" noProof="0" dirty="0" smtClean="0">
              <a:latin typeface="微軟正黑體" panose="020B0604030504040204" pitchFamily="34" charset="-120"/>
              <a:ea typeface="微軟正黑體" panose="020B0604030504040204" pitchFamily="34" charset="-120"/>
            </a:rPr>
            <a:t>且達</a:t>
          </a:r>
          <a:r>
            <a:rPr lang="en-US" altLang="zh-TW" sz="2400" b="1" noProof="0" dirty="0" smtClean="0">
              <a:latin typeface="微軟正黑體" panose="020B0604030504040204" pitchFamily="34" charset="-120"/>
              <a:ea typeface="微軟正黑體" panose="020B0604030504040204" pitchFamily="34" charset="-120"/>
            </a:rPr>
            <a:t>30</a:t>
          </a:r>
          <a:r>
            <a:rPr lang="zh-TW" altLang="en-US" sz="2400" b="1" noProof="0" dirty="0" smtClean="0">
              <a:latin typeface="微軟正黑體" panose="020B0604030504040204" pitchFamily="34" charset="-120"/>
              <a:ea typeface="微軟正黑體" panose="020B0604030504040204" pitchFamily="34" charset="-120"/>
            </a:rPr>
            <a:t>點</a:t>
          </a:r>
          <a:r>
            <a:rPr lang="en-US" altLang="zh-TW" sz="2400" b="1" noProof="0" dirty="0" smtClean="0">
              <a:latin typeface="微軟正黑體" panose="020B0604030504040204" pitchFamily="34" charset="-120"/>
              <a:ea typeface="微軟正黑體" panose="020B0604030504040204" pitchFamily="34" charset="-120"/>
            </a:rPr>
            <a:t>(</a:t>
          </a:r>
          <a:r>
            <a:rPr lang="zh-TW" altLang="en-US" sz="2400" b="1" noProof="0" dirty="0" smtClean="0">
              <a:latin typeface="微軟正黑體" panose="020B0604030504040204" pitchFamily="34" charset="-120"/>
              <a:ea typeface="微軟正黑體" panose="020B0604030504040204" pitchFamily="34" charset="-120"/>
            </a:rPr>
            <a:t>含</a:t>
          </a:r>
          <a:r>
            <a:rPr lang="en-US" altLang="zh-TW" sz="2400" b="1" noProof="0" dirty="0" smtClean="0">
              <a:latin typeface="微軟正黑體" panose="020B0604030504040204" pitchFamily="34" charset="-120"/>
              <a:ea typeface="微軟正黑體" panose="020B0604030504040204" pitchFamily="34" charset="-120"/>
            </a:rPr>
            <a:t>)</a:t>
          </a:r>
          <a:r>
            <a:rPr lang="zh-TW" altLang="en-US" sz="2400" b="1" noProof="0" dirty="0" smtClean="0">
              <a:latin typeface="微軟正黑體" panose="020B0604030504040204" pitchFamily="34" charset="-120"/>
              <a:ea typeface="微軟正黑體" panose="020B0604030504040204" pitchFamily="34" charset="-120"/>
            </a:rPr>
            <a:t>以上者</a:t>
          </a:r>
          <a:endParaRPr lang="zh-TW" altLang="en-US" sz="2400" b="1" dirty="0">
            <a:latin typeface="微軟正黑體" panose="020B0604030504040204" pitchFamily="34" charset="-120"/>
            <a:ea typeface="微軟正黑體" panose="020B0604030504040204" pitchFamily="34" charset="-120"/>
          </a:endParaRPr>
        </a:p>
      </dgm:t>
    </dgm:pt>
    <dgm:pt modelId="{5C3F7F8A-EEB1-4E9F-A1E0-EDC422CBA4E6}" type="parTrans" cxnId="{DD0630AC-4D48-42DF-819D-96328215921F}">
      <dgm:prSet/>
      <dgm:spPr/>
      <dgm:t>
        <a:bodyPr/>
        <a:lstStyle/>
        <a:p>
          <a:endParaRPr lang="zh-TW" altLang="en-US"/>
        </a:p>
      </dgm:t>
    </dgm:pt>
    <dgm:pt modelId="{6C475738-03F8-481F-B748-19DABF24A6F4}" type="sibTrans" cxnId="{DD0630AC-4D48-42DF-819D-96328215921F}">
      <dgm:prSet/>
      <dgm:spPr/>
      <dgm:t>
        <a:bodyPr/>
        <a:lstStyle/>
        <a:p>
          <a:endParaRPr lang="zh-TW" altLang="en-US"/>
        </a:p>
      </dgm:t>
    </dgm:pt>
    <dgm:pt modelId="{16D80091-C789-4186-BD5D-3CE0CB872635}">
      <dgm:prSet phldrT="[文字]" custT="1"/>
      <dgm:spPr>
        <a:ln w="19050">
          <a:solidFill>
            <a:srgbClr val="009900"/>
          </a:solidFill>
        </a:ln>
      </dgm:spPr>
      <dgm:t>
        <a:bodyPr/>
        <a:lstStyle/>
        <a:p>
          <a:pPr>
            <a:lnSpc>
              <a:spcPts val="2000"/>
            </a:lnSpc>
          </a:pPr>
          <a:r>
            <a:rPr kumimoji="0" lang="zh-TW" altLang="en-US" sz="2000" b="0" i="0" u="none" strike="noStrike"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 入學績優獎學金</a:t>
          </a:r>
          <a:r>
            <a:rPr kumimoji="0" lang="en-US" altLang="zh-TW" sz="2000" b="0" i="0" u="none" strike="noStrike"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
          </a:r>
          <a:br>
            <a:rPr kumimoji="0" lang="en-US" altLang="zh-TW" sz="2000" b="0" i="0" u="none" strike="noStrike" cap="none" spc="0" normalizeH="0" baseline="0" noProof="0" dirty="0" smtClean="0">
              <a:ln/>
              <a:effectLst/>
              <a:uLnTx/>
              <a:uFillTx/>
              <a:latin typeface="微軟正黑體" panose="020B0604030504040204" pitchFamily="34" charset="-120"/>
              <a:ea typeface="微軟正黑體" panose="020B0604030504040204" pitchFamily="34" charset="-120"/>
              <a:cs typeface="+mn-cs"/>
            </a:rPr>
          </a:br>
          <a:r>
            <a:rPr kumimoji="0" lang="zh-TW" altLang="en-US" sz="2000" b="1" i="0" u="none" strike="noStrike" cap="none" spc="0" normalizeH="0" baseline="0" noProof="0" dirty="0" smtClean="0">
              <a:ln/>
              <a:solidFill>
                <a:srgbClr val="FF6699"/>
              </a:solidFill>
              <a:effectLst/>
              <a:uLnTx/>
              <a:uFillTx/>
              <a:latin typeface="微軟正黑體" panose="020B0604030504040204" pitchFamily="34" charset="-120"/>
              <a:ea typeface="微軟正黑體" panose="020B0604030504040204" pitchFamily="34" charset="-120"/>
              <a:cs typeface="+mn-cs"/>
            </a:rPr>
            <a:t>新臺幣</a:t>
          </a:r>
          <a:r>
            <a:rPr kumimoji="0" lang="en-US" altLang="zh-TW" sz="2000" b="1" i="0" u="none" strike="noStrike" cap="none" spc="0" normalizeH="0" baseline="0" noProof="0" dirty="0" smtClean="0">
              <a:ln/>
              <a:solidFill>
                <a:srgbClr val="FF6699"/>
              </a:solidFill>
              <a:effectLst/>
              <a:uLnTx/>
              <a:uFillTx/>
              <a:latin typeface="微軟正黑體" panose="020B0604030504040204" pitchFamily="34" charset="-120"/>
              <a:ea typeface="微軟正黑體" panose="020B0604030504040204" pitchFamily="34" charset="-120"/>
              <a:cs typeface="+mn-cs"/>
            </a:rPr>
            <a:t>5</a:t>
          </a:r>
          <a:r>
            <a:rPr kumimoji="0" lang="zh-TW" altLang="en-US" sz="2000" b="1" i="0" u="none" strike="noStrike" cap="none" spc="0" normalizeH="0" baseline="0" noProof="0" dirty="0" smtClean="0">
              <a:ln/>
              <a:solidFill>
                <a:srgbClr val="FF6699"/>
              </a:solidFill>
              <a:effectLst/>
              <a:uLnTx/>
              <a:uFillTx/>
              <a:latin typeface="微軟正黑體" panose="020B0604030504040204" pitchFamily="34" charset="-120"/>
              <a:ea typeface="微軟正黑體" panose="020B0604030504040204" pitchFamily="34" charset="-120"/>
              <a:cs typeface="+mn-cs"/>
            </a:rPr>
            <a:t>萬元</a:t>
          </a:r>
          <a:endParaRPr lang="zh-TW" altLang="en-US" sz="2000" dirty="0">
            <a:solidFill>
              <a:srgbClr val="FF6699"/>
            </a:solidFill>
            <a:latin typeface="微軟正黑體" panose="020B0604030504040204" pitchFamily="34" charset="-120"/>
            <a:ea typeface="微軟正黑體" panose="020B0604030504040204" pitchFamily="34" charset="-120"/>
          </a:endParaRPr>
        </a:p>
      </dgm:t>
    </dgm:pt>
    <dgm:pt modelId="{C8208EA3-FAFB-4465-88E4-1F98188E95BB}" type="parTrans" cxnId="{F46BA6B3-C4A7-4E04-8748-70BCC415A9D1}">
      <dgm:prSet/>
      <dgm:spPr/>
      <dgm:t>
        <a:bodyPr/>
        <a:lstStyle/>
        <a:p>
          <a:endParaRPr lang="zh-TW" altLang="en-US"/>
        </a:p>
      </dgm:t>
    </dgm:pt>
    <dgm:pt modelId="{20D20329-D03C-4A66-BB4B-996FF2A60201}" type="sibTrans" cxnId="{F46BA6B3-C4A7-4E04-8748-70BCC415A9D1}">
      <dgm:prSet/>
      <dgm:spPr/>
      <dgm:t>
        <a:bodyPr/>
        <a:lstStyle/>
        <a:p>
          <a:endParaRPr lang="zh-TW" altLang="en-US"/>
        </a:p>
      </dgm:t>
    </dgm:pt>
    <dgm:pt modelId="{D9E4E5A5-68EC-484F-8202-69C54CA0CC6D}">
      <dgm:prSet phldrT="[文字]" custT="1"/>
      <dgm:spPr>
        <a:ln w="19050">
          <a:solidFill>
            <a:srgbClr val="009900"/>
          </a:solidFill>
        </a:ln>
      </dgm:spPr>
      <dgm:t>
        <a:bodyPr/>
        <a:lstStyle/>
        <a:p>
          <a:pPr algn="l">
            <a:lnSpc>
              <a:spcPts val="2000"/>
            </a:lnSpc>
          </a:pPr>
          <a:r>
            <a:rPr kumimoji="0" lang="zh-TW" altLang="en-US" sz="1600" b="0" i="0" u="none" strike="noStrike"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入學第二學期起，符合前一學期學業成績在該班前</a:t>
          </a:r>
          <a:r>
            <a:rPr kumimoji="0" lang="en-US" altLang="zh-TW" sz="1600" b="0" i="0" u="none" strike="noStrike"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50%</a:t>
          </a:r>
          <a:r>
            <a:rPr kumimoji="0" lang="zh-TW" altLang="en-US" sz="1600" b="0" i="0" u="none" strike="noStrike"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者</a:t>
          </a:r>
          <a:r>
            <a:rPr kumimoji="0" lang="en-US" altLang="zh-TW" sz="1600" b="0" i="0" u="none" strike="noStrike"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a:t>
          </a:r>
          <a:r>
            <a:rPr kumimoji="0" lang="zh-TW" altLang="en-US" sz="1600" b="0" i="0" u="none" strike="noStrike"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含</a:t>
          </a:r>
          <a:r>
            <a:rPr kumimoji="0" lang="en-US" altLang="zh-TW" sz="1600" b="0" i="0" u="none" strike="noStrike"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a:t>
          </a:r>
          <a:r>
            <a:rPr kumimoji="0" lang="zh-TW" altLang="en-US" sz="1600" b="0" i="0" u="none" strike="noStrike"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，每學期得申請</a:t>
          </a:r>
          <a:r>
            <a:rPr kumimoji="0" lang="zh-TW" altLang="en-US" sz="1600" b="0" i="0" u="none" strike="noStrike" cap="none" spc="0" normalizeH="0" baseline="0" noProof="0" dirty="0" smtClean="0">
              <a:ln/>
              <a:solidFill>
                <a:schemeClr val="tx1"/>
              </a:solidFill>
              <a:effectLst/>
              <a:uLnTx/>
              <a:uFillTx/>
              <a:latin typeface="微軟正黑體" panose="020B0604030504040204" pitchFamily="34" charset="-120"/>
              <a:ea typeface="微軟正黑體" panose="020B0604030504040204" pitchFamily="34" charset="-120"/>
              <a:cs typeface="+mn-cs"/>
            </a:rPr>
            <a:t>續發獎學金新台幣</a:t>
          </a:r>
          <a:r>
            <a:rPr kumimoji="0" lang="en-US" altLang="zh-TW" sz="1600" b="0" i="0" u="none" strike="noStrike" cap="none" spc="0" normalizeH="0" baseline="0" noProof="0" dirty="0" smtClean="0">
              <a:ln/>
              <a:solidFill>
                <a:schemeClr val="tx1"/>
              </a:solidFill>
              <a:effectLst/>
              <a:uLnTx/>
              <a:uFillTx/>
              <a:latin typeface="微軟正黑體" panose="020B0604030504040204" pitchFamily="34" charset="-120"/>
              <a:ea typeface="微軟正黑體" panose="020B0604030504040204" pitchFamily="34" charset="-120"/>
              <a:cs typeface="+mn-cs"/>
            </a:rPr>
            <a:t>5</a:t>
          </a:r>
          <a:r>
            <a:rPr kumimoji="0" lang="zh-TW" altLang="en-US" sz="1600" b="0" i="0" u="none" strike="noStrike" cap="none" spc="0" normalizeH="0" baseline="0" noProof="0" dirty="0" smtClean="0">
              <a:ln/>
              <a:solidFill>
                <a:schemeClr val="tx1"/>
              </a:solidFill>
              <a:effectLst/>
              <a:uLnTx/>
              <a:uFillTx/>
              <a:latin typeface="微軟正黑體" panose="020B0604030504040204" pitchFamily="34" charset="-120"/>
              <a:ea typeface="微軟正黑體" panose="020B0604030504040204" pitchFamily="34" charset="-120"/>
              <a:cs typeface="+mn-cs"/>
            </a:rPr>
            <a:t>萬元</a:t>
          </a:r>
          <a:endParaRPr lang="zh-TW" altLang="en-US" sz="1600" b="0" dirty="0">
            <a:solidFill>
              <a:schemeClr val="tx1"/>
            </a:solidFill>
            <a:latin typeface="微軟正黑體" panose="020B0604030504040204" pitchFamily="34" charset="-120"/>
            <a:ea typeface="微軟正黑體" panose="020B0604030504040204" pitchFamily="34" charset="-120"/>
          </a:endParaRPr>
        </a:p>
      </dgm:t>
    </dgm:pt>
    <dgm:pt modelId="{938AF1C2-4BC6-4626-B7B3-C42F4556FCCA}" type="parTrans" cxnId="{BF9B4C3F-D704-43A2-9449-757B2EC1C8F4}">
      <dgm:prSet/>
      <dgm:spPr/>
      <dgm:t>
        <a:bodyPr/>
        <a:lstStyle/>
        <a:p>
          <a:endParaRPr lang="zh-TW" altLang="en-US"/>
        </a:p>
      </dgm:t>
    </dgm:pt>
    <dgm:pt modelId="{D08B420E-76E4-460F-9335-8B4F4AFEBE42}" type="sibTrans" cxnId="{BF9B4C3F-D704-43A2-9449-757B2EC1C8F4}">
      <dgm:prSet/>
      <dgm:spPr/>
      <dgm:t>
        <a:bodyPr/>
        <a:lstStyle/>
        <a:p>
          <a:endParaRPr lang="zh-TW" altLang="en-US"/>
        </a:p>
      </dgm:t>
    </dgm:pt>
    <dgm:pt modelId="{1D43087A-CFBC-4EBB-8E2F-3EC8E2B8F19E}">
      <dgm:prSet custT="1"/>
      <dgm:spPr>
        <a:ln w="19050">
          <a:solidFill>
            <a:srgbClr val="FF9900"/>
          </a:solidFill>
        </a:ln>
      </dgm:spPr>
      <dgm:t>
        <a:bodyPr/>
        <a:lstStyle/>
        <a:p>
          <a:pPr algn="ctr">
            <a:lnSpc>
              <a:spcPts val="2500"/>
            </a:lnSpc>
          </a:pPr>
          <a:r>
            <a:rPr lang="zh-TW" altLang="en-US" sz="1600" dirty="0" smtClean="0">
              <a:latin typeface="微軟正黑體" panose="020B0604030504040204" pitchFamily="34" charset="-120"/>
              <a:ea typeface="微軟正黑體" panose="020B0604030504040204" pitchFamily="34" charset="-120"/>
            </a:rPr>
            <a:t>合計五學年</a:t>
          </a:r>
          <a:r>
            <a:rPr lang="en-US" altLang="zh-TW" sz="1600" dirty="0" smtClean="0">
              <a:latin typeface="微軟正黑體" panose="020B0604030504040204" pitchFamily="34" charset="-120"/>
              <a:ea typeface="微軟正黑體" panose="020B0604030504040204" pitchFamily="34" charset="-120"/>
            </a:rPr>
            <a:t/>
          </a:r>
          <a:br>
            <a:rPr lang="en-US" altLang="zh-TW" sz="1600" dirty="0" smtClean="0">
              <a:latin typeface="微軟正黑體" panose="020B0604030504040204" pitchFamily="34" charset="-120"/>
              <a:ea typeface="微軟正黑體" panose="020B0604030504040204" pitchFamily="34" charset="-120"/>
            </a:rPr>
          </a:br>
          <a:r>
            <a:rPr lang="zh-TW" altLang="en-US" sz="2000" b="1" dirty="0" smtClean="0">
              <a:solidFill>
                <a:srgbClr val="FF6699"/>
              </a:solidFill>
              <a:latin typeface="微軟正黑體" panose="020B0604030504040204" pitchFamily="34" charset="-120"/>
              <a:ea typeface="微軟正黑體" panose="020B0604030504040204" pitchFamily="34" charset="-120"/>
            </a:rPr>
            <a:t>最高新臺幣</a:t>
          </a:r>
          <a:r>
            <a:rPr lang="en-US" altLang="zh-TW" sz="2000" b="1" dirty="0" smtClean="0">
              <a:solidFill>
                <a:srgbClr val="FF6699"/>
              </a:solidFill>
              <a:latin typeface="微軟正黑體" panose="020B0604030504040204" pitchFamily="34" charset="-120"/>
              <a:ea typeface="微軟正黑體" panose="020B0604030504040204" pitchFamily="34" charset="-120"/>
            </a:rPr>
            <a:t>100</a:t>
          </a:r>
          <a:r>
            <a:rPr lang="zh-TW" altLang="en-US" sz="2000" b="1" dirty="0" smtClean="0">
              <a:solidFill>
                <a:srgbClr val="FF6699"/>
              </a:solidFill>
              <a:latin typeface="微軟正黑體" panose="020B0604030504040204" pitchFamily="34" charset="-120"/>
              <a:ea typeface="微軟正黑體" panose="020B0604030504040204" pitchFamily="34" charset="-120"/>
            </a:rPr>
            <a:t>萬元</a:t>
          </a:r>
          <a:r>
            <a:rPr lang="en-US" altLang="zh-TW" sz="2000" b="1" dirty="0" smtClean="0">
              <a:solidFill>
                <a:srgbClr val="FF6699"/>
              </a:solidFill>
              <a:latin typeface="微軟正黑體" panose="020B0604030504040204" pitchFamily="34" charset="-120"/>
              <a:ea typeface="微軟正黑體" panose="020B0604030504040204" pitchFamily="34" charset="-120"/>
            </a:rPr>
            <a:t/>
          </a:r>
          <a:br>
            <a:rPr lang="en-US" altLang="zh-TW" sz="2000" b="1" dirty="0" smtClean="0">
              <a:solidFill>
                <a:srgbClr val="FF6699"/>
              </a:solidFill>
              <a:latin typeface="微軟正黑體" panose="020B0604030504040204" pitchFamily="34" charset="-120"/>
              <a:ea typeface="微軟正黑體" panose="020B0604030504040204" pitchFamily="34" charset="-120"/>
            </a:rPr>
          </a:br>
          <a:r>
            <a:rPr lang="zh-TW" altLang="en-US" sz="1600" dirty="0" smtClean="0">
              <a:latin typeface="微軟正黑體" panose="020B0604030504040204" pitchFamily="34" charset="-120"/>
              <a:ea typeface="微軟正黑體" panose="020B0604030504040204" pitchFamily="34" charset="-120"/>
            </a:rPr>
            <a:t>入學獎學金</a:t>
          </a:r>
          <a:endParaRPr lang="zh-TW" altLang="en-US" sz="1600" dirty="0">
            <a:latin typeface="微軟正黑體" panose="020B0604030504040204" pitchFamily="34" charset="-120"/>
            <a:ea typeface="微軟正黑體" panose="020B0604030504040204" pitchFamily="34" charset="-120"/>
          </a:endParaRPr>
        </a:p>
      </dgm:t>
    </dgm:pt>
    <dgm:pt modelId="{20BDDB82-82CA-4D56-BEAC-D883E32B7A90}" type="parTrans" cxnId="{A69F29C9-B891-477A-99D8-5B3B6DDA695E}">
      <dgm:prSet/>
      <dgm:spPr>
        <a:ln w="19050">
          <a:solidFill>
            <a:schemeClr val="accent3">
              <a:lumMod val="75000"/>
            </a:schemeClr>
          </a:solidFill>
        </a:ln>
      </dgm:spPr>
      <dgm:t>
        <a:bodyPr/>
        <a:lstStyle/>
        <a:p>
          <a:endParaRPr lang="zh-TW" altLang="en-US"/>
        </a:p>
      </dgm:t>
    </dgm:pt>
    <dgm:pt modelId="{93E15F9D-1F49-47AE-A0BA-8753BCFFB3F8}" type="sibTrans" cxnId="{A69F29C9-B891-477A-99D8-5B3B6DDA695E}">
      <dgm:prSet/>
      <dgm:spPr/>
      <dgm:t>
        <a:bodyPr/>
        <a:lstStyle/>
        <a:p>
          <a:endParaRPr lang="zh-TW" altLang="en-US"/>
        </a:p>
      </dgm:t>
    </dgm:pt>
    <dgm:pt modelId="{AE07B7AB-2166-4853-B585-4C57A15A0B34}">
      <dgm:prSet custT="1"/>
      <dgm:spPr>
        <a:ln w="19050">
          <a:solidFill>
            <a:srgbClr val="00B050"/>
          </a:solidFill>
        </a:ln>
      </dgm:spPr>
      <dgm:t>
        <a:bodyPr/>
        <a:lstStyle/>
        <a:p>
          <a:pPr>
            <a:lnSpc>
              <a:spcPts val="2500"/>
            </a:lnSpc>
          </a:pPr>
          <a:r>
            <a:rPr kumimoji="0" lang="zh-TW" altLang="en-US" sz="1600" b="0" i="0" u="none" strike="noStrike"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合計五學年</a:t>
          </a:r>
          <a:r>
            <a:rPr kumimoji="0" lang="en-US" altLang="zh-TW" sz="1600" b="0" i="0" u="none" strike="noStrike"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
          </a:r>
          <a:br>
            <a:rPr kumimoji="0" lang="en-US" altLang="zh-TW" sz="1600" b="0" i="0" u="none" strike="noStrike" cap="none" spc="0" normalizeH="0" baseline="0" noProof="0" dirty="0" smtClean="0">
              <a:ln/>
              <a:effectLst/>
              <a:uLnTx/>
              <a:uFillTx/>
              <a:latin typeface="微軟正黑體" panose="020B0604030504040204" pitchFamily="34" charset="-120"/>
              <a:ea typeface="微軟正黑體" panose="020B0604030504040204" pitchFamily="34" charset="-120"/>
              <a:cs typeface="+mn-cs"/>
            </a:rPr>
          </a:br>
          <a:r>
            <a:rPr kumimoji="0" lang="zh-TW" altLang="en-US" sz="2000" b="1" i="0" u="none" strike="noStrike" cap="none" spc="0" normalizeH="0" baseline="0" noProof="0" dirty="0" smtClean="0">
              <a:ln/>
              <a:solidFill>
                <a:srgbClr val="FF6699"/>
              </a:solidFill>
              <a:effectLst/>
              <a:uLnTx/>
              <a:uFillTx/>
              <a:latin typeface="微軟正黑體" panose="020B0604030504040204" pitchFamily="34" charset="-120"/>
              <a:ea typeface="微軟正黑體" panose="020B0604030504040204" pitchFamily="34" charset="-120"/>
              <a:cs typeface="+mn-cs"/>
            </a:rPr>
            <a:t>最高新臺幣</a:t>
          </a:r>
          <a:r>
            <a:rPr kumimoji="0" lang="en-US" altLang="zh-TW" sz="2000" b="1" i="0" u="none" strike="noStrike" cap="none" spc="0" normalizeH="0" baseline="0" noProof="0" dirty="0" smtClean="0">
              <a:ln/>
              <a:solidFill>
                <a:srgbClr val="FF6699"/>
              </a:solidFill>
              <a:effectLst/>
              <a:uLnTx/>
              <a:uFillTx/>
              <a:latin typeface="微軟正黑體" panose="020B0604030504040204" pitchFamily="34" charset="-120"/>
              <a:ea typeface="微軟正黑體" panose="020B0604030504040204" pitchFamily="34" charset="-120"/>
              <a:cs typeface="+mn-cs"/>
            </a:rPr>
            <a:t>50</a:t>
          </a:r>
          <a:r>
            <a:rPr kumimoji="0" lang="zh-TW" altLang="en-US" sz="2000" b="1" i="0" u="none" strike="noStrike" cap="none" spc="0" normalizeH="0" baseline="0" noProof="0" dirty="0" smtClean="0">
              <a:ln/>
              <a:solidFill>
                <a:srgbClr val="FF6699"/>
              </a:solidFill>
              <a:effectLst/>
              <a:uLnTx/>
              <a:uFillTx/>
              <a:latin typeface="微軟正黑體" panose="020B0604030504040204" pitchFamily="34" charset="-120"/>
              <a:ea typeface="微軟正黑體" panose="020B0604030504040204" pitchFamily="34" charset="-120"/>
              <a:cs typeface="+mn-cs"/>
            </a:rPr>
            <a:t>萬元</a:t>
          </a:r>
          <a:r>
            <a:rPr kumimoji="0" lang="en-US" altLang="zh-TW" sz="2000" b="1" i="0" u="none" strike="noStrike" cap="none" spc="0" normalizeH="0" baseline="0" noProof="0" dirty="0" smtClean="0">
              <a:ln/>
              <a:solidFill>
                <a:srgbClr val="FF6699"/>
              </a:solidFill>
              <a:effectLst/>
              <a:uLnTx/>
              <a:uFillTx/>
              <a:latin typeface="微軟正黑體" panose="020B0604030504040204" pitchFamily="34" charset="-120"/>
              <a:ea typeface="微軟正黑體" panose="020B0604030504040204" pitchFamily="34" charset="-120"/>
              <a:cs typeface="+mn-cs"/>
            </a:rPr>
            <a:t/>
          </a:r>
          <a:br>
            <a:rPr kumimoji="0" lang="en-US" altLang="zh-TW" sz="2000" b="1" i="0" u="none" strike="noStrike" cap="none" spc="0" normalizeH="0" baseline="0" noProof="0" dirty="0" smtClean="0">
              <a:ln/>
              <a:solidFill>
                <a:srgbClr val="FF6699"/>
              </a:solidFill>
              <a:effectLst/>
              <a:uLnTx/>
              <a:uFillTx/>
              <a:latin typeface="微軟正黑體" panose="020B0604030504040204" pitchFamily="34" charset="-120"/>
              <a:ea typeface="微軟正黑體" panose="020B0604030504040204" pitchFamily="34" charset="-120"/>
              <a:cs typeface="+mn-cs"/>
            </a:rPr>
          </a:br>
          <a:r>
            <a:rPr kumimoji="0" lang="zh-TW" altLang="en-US" sz="1600" b="0" i="0" u="none" strike="noStrike"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入學獎學金</a:t>
          </a:r>
          <a:endParaRPr lang="zh-TW" altLang="en-US" sz="1600" dirty="0">
            <a:latin typeface="微軟正黑體" panose="020B0604030504040204" pitchFamily="34" charset="-120"/>
            <a:ea typeface="微軟正黑體" panose="020B0604030504040204" pitchFamily="34" charset="-120"/>
          </a:endParaRPr>
        </a:p>
      </dgm:t>
    </dgm:pt>
    <dgm:pt modelId="{EFAD1F45-AB5B-4492-97D4-85BA831B7240}" type="parTrans" cxnId="{DFF78F0F-3702-4FCE-B5EF-55D516A8EF3A}">
      <dgm:prSet/>
      <dgm:spPr>
        <a:ln w="19050">
          <a:solidFill>
            <a:schemeClr val="accent3">
              <a:lumMod val="75000"/>
            </a:schemeClr>
          </a:solidFill>
        </a:ln>
      </dgm:spPr>
      <dgm:t>
        <a:bodyPr/>
        <a:lstStyle/>
        <a:p>
          <a:endParaRPr lang="zh-TW" altLang="en-US"/>
        </a:p>
      </dgm:t>
    </dgm:pt>
    <dgm:pt modelId="{50F2FD48-0E67-49D1-92AA-F76BC1BF865D}" type="sibTrans" cxnId="{DFF78F0F-3702-4FCE-B5EF-55D516A8EF3A}">
      <dgm:prSet/>
      <dgm:spPr/>
      <dgm:t>
        <a:bodyPr/>
        <a:lstStyle/>
        <a:p>
          <a:endParaRPr lang="zh-TW" altLang="en-US"/>
        </a:p>
      </dgm:t>
    </dgm:pt>
    <dgm:pt modelId="{00DB6182-9A25-4E91-9298-C1C43B23CCB4}">
      <dgm:prSet phldrT="[文字]" custT="1"/>
      <dgm:spPr>
        <a:ln w="19050">
          <a:solidFill>
            <a:srgbClr val="FF9900"/>
          </a:solidFill>
        </a:ln>
      </dgm:spPr>
      <dgm:t>
        <a:bodyPr/>
        <a:lstStyle/>
        <a:p>
          <a:pPr algn="l">
            <a:lnSpc>
              <a:spcPts val="2000"/>
            </a:lnSpc>
          </a:pPr>
          <a:r>
            <a:rPr lang="zh-TW" altLang="en-US" sz="1600" dirty="0" smtClean="0">
              <a:latin typeface="微軟正黑體" panose="020B0604030504040204" pitchFamily="34" charset="-120"/>
              <a:ea typeface="微軟正黑體" panose="020B0604030504040204" pitchFamily="34" charset="-120"/>
            </a:rPr>
            <a:t>入學第二學期起，符合前一學期學業成績在該班前</a:t>
          </a:r>
          <a:r>
            <a:rPr lang="en-US" altLang="zh-TW" sz="1600" dirty="0" smtClean="0">
              <a:latin typeface="微軟正黑體" panose="020B0604030504040204" pitchFamily="34" charset="-120"/>
              <a:ea typeface="微軟正黑體" panose="020B0604030504040204" pitchFamily="34" charset="-120"/>
            </a:rPr>
            <a:t>50%</a:t>
          </a:r>
          <a:r>
            <a:rPr lang="zh-TW" altLang="en-US" sz="1600" dirty="0" smtClean="0">
              <a:latin typeface="微軟正黑體" panose="020B0604030504040204" pitchFamily="34" charset="-120"/>
              <a:ea typeface="微軟正黑體" panose="020B0604030504040204" pitchFamily="34" charset="-120"/>
            </a:rPr>
            <a:t>者</a:t>
          </a:r>
          <a:r>
            <a:rPr lang="en-US" altLang="zh-TW" sz="1600" dirty="0" smtClean="0">
              <a:latin typeface="微軟正黑體" panose="020B0604030504040204" pitchFamily="34" charset="-120"/>
              <a:ea typeface="微軟正黑體" panose="020B0604030504040204" pitchFamily="34" charset="-120"/>
            </a:rPr>
            <a:t>(</a:t>
          </a:r>
          <a:r>
            <a:rPr lang="zh-TW" altLang="en-US" sz="1600" dirty="0" smtClean="0">
              <a:latin typeface="微軟正黑體" panose="020B0604030504040204" pitchFamily="34" charset="-120"/>
              <a:ea typeface="微軟正黑體" panose="020B0604030504040204" pitchFamily="34" charset="-120"/>
            </a:rPr>
            <a:t>含</a:t>
          </a:r>
          <a:r>
            <a:rPr lang="en-US" altLang="zh-TW" sz="1600" dirty="0" smtClean="0">
              <a:latin typeface="微軟正黑體" panose="020B0604030504040204" pitchFamily="34" charset="-120"/>
              <a:ea typeface="微軟正黑體" panose="020B0604030504040204" pitchFamily="34" charset="-120"/>
            </a:rPr>
            <a:t>)</a:t>
          </a:r>
          <a:r>
            <a:rPr lang="zh-TW" altLang="en-US" sz="1600" dirty="0" smtClean="0">
              <a:latin typeface="微軟正黑體" panose="020B0604030504040204" pitchFamily="34" charset="-120"/>
              <a:ea typeface="微軟正黑體" panose="020B0604030504040204" pitchFamily="34" charset="-120"/>
            </a:rPr>
            <a:t>，每學期得申請</a:t>
          </a:r>
          <a:r>
            <a:rPr lang="zh-TW" altLang="en-US" sz="1600" b="0" dirty="0" smtClean="0">
              <a:solidFill>
                <a:schemeClr val="tx1"/>
              </a:solidFill>
              <a:latin typeface="微軟正黑體" panose="020B0604030504040204" pitchFamily="34" charset="-120"/>
              <a:ea typeface="微軟正黑體" panose="020B0604030504040204" pitchFamily="34" charset="-120"/>
            </a:rPr>
            <a:t>續發獎學金新臺幣</a:t>
          </a:r>
          <a:r>
            <a:rPr lang="en-US" altLang="zh-TW" sz="1600" b="0" dirty="0" smtClean="0">
              <a:solidFill>
                <a:schemeClr val="tx1"/>
              </a:solidFill>
              <a:latin typeface="微軟正黑體" panose="020B0604030504040204" pitchFamily="34" charset="-120"/>
              <a:ea typeface="微軟正黑體" panose="020B0604030504040204" pitchFamily="34" charset="-120"/>
            </a:rPr>
            <a:t>10</a:t>
          </a:r>
          <a:r>
            <a:rPr lang="zh-TW" altLang="en-US" sz="1600" b="0" dirty="0" smtClean="0">
              <a:solidFill>
                <a:schemeClr val="tx1"/>
              </a:solidFill>
              <a:latin typeface="微軟正黑體" panose="020B0604030504040204" pitchFamily="34" charset="-120"/>
              <a:ea typeface="微軟正黑體" panose="020B0604030504040204" pitchFamily="34" charset="-120"/>
            </a:rPr>
            <a:t>萬元</a:t>
          </a:r>
          <a:endParaRPr lang="zh-TW" altLang="en-US" sz="1600" b="0" dirty="0">
            <a:solidFill>
              <a:schemeClr val="tx1"/>
            </a:solidFill>
            <a:latin typeface="微軟正黑體" panose="020B0604030504040204" pitchFamily="34" charset="-120"/>
            <a:ea typeface="微軟正黑體" panose="020B0604030504040204" pitchFamily="34" charset="-120"/>
          </a:endParaRPr>
        </a:p>
      </dgm:t>
    </dgm:pt>
    <dgm:pt modelId="{9E8AE0F8-66E9-447D-9E34-FADD3684C351}" type="sibTrans" cxnId="{07BC6BED-757F-4A7D-B440-B050BE7669B9}">
      <dgm:prSet/>
      <dgm:spPr/>
      <dgm:t>
        <a:bodyPr/>
        <a:lstStyle/>
        <a:p>
          <a:endParaRPr lang="zh-TW" altLang="en-US"/>
        </a:p>
      </dgm:t>
    </dgm:pt>
    <dgm:pt modelId="{CFF7DB16-4DE4-40D3-9198-6F5CE996F3FC}" type="parTrans" cxnId="{07BC6BED-757F-4A7D-B440-B050BE7669B9}">
      <dgm:prSet/>
      <dgm:spPr/>
      <dgm:t>
        <a:bodyPr/>
        <a:lstStyle/>
        <a:p>
          <a:endParaRPr lang="zh-TW" altLang="en-US"/>
        </a:p>
      </dgm:t>
    </dgm:pt>
    <dgm:pt modelId="{1FFD1AB2-C158-4195-9FEF-8043EAC5D828}" type="pres">
      <dgm:prSet presAssocID="{9C46BDE1-EC89-4F6B-A554-32265FE7A18B}" presName="diagram" presStyleCnt="0">
        <dgm:presLayoutVars>
          <dgm:chPref val="1"/>
          <dgm:dir/>
          <dgm:animOne val="branch"/>
          <dgm:animLvl val="lvl"/>
          <dgm:resizeHandles/>
        </dgm:presLayoutVars>
      </dgm:prSet>
      <dgm:spPr/>
      <dgm:t>
        <a:bodyPr/>
        <a:lstStyle/>
        <a:p>
          <a:endParaRPr lang="zh-TW" altLang="en-US"/>
        </a:p>
      </dgm:t>
    </dgm:pt>
    <dgm:pt modelId="{DDC966E7-756B-4EF2-A5DE-3130E331C305}" type="pres">
      <dgm:prSet presAssocID="{20F58ABF-70DB-4A2F-9C6C-9A740D7CE78C}" presName="root" presStyleCnt="0"/>
      <dgm:spPr/>
    </dgm:pt>
    <dgm:pt modelId="{2F4377A7-BDED-4E8C-A3E7-2EFB02B6BE4D}" type="pres">
      <dgm:prSet presAssocID="{20F58ABF-70DB-4A2F-9C6C-9A740D7CE78C}" presName="rootComposite" presStyleCnt="0"/>
      <dgm:spPr/>
    </dgm:pt>
    <dgm:pt modelId="{E150CB65-DEC7-461F-BABD-5353C0BA47F6}" type="pres">
      <dgm:prSet presAssocID="{20F58ABF-70DB-4A2F-9C6C-9A740D7CE78C}" presName="rootText" presStyleLbl="node1" presStyleIdx="0" presStyleCnt="2" custScaleY="112356"/>
      <dgm:spPr/>
      <dgm:t>
        <a:bodyPr/>
        <a:lstStyle/>
        <a:p>
          <a:endParaRPr lang="zh-TW" altLang="en-US"/>
        </a:p>
      </dgm:t>
    </dgm:pt>
    <dgm:pt modelId="{F7C8705D-42BA-45E1-BD9D-5006D8B77127}" type="pres">
      <dgm:prSet presAssocID="{20F58ABF-70DB-4A2F-9C6C-9A740D7CE78C}" presName="rootConnector" presStyleLbl="node1" presStyleIdx="0" presStyleCnt="2"/>
      <dgm:spPr/>
      <dgm:t>
        <a:bodyPr/>
        <a:lstStyle/>
        <a:p>
          <a:endParaRPr lang="zh-TW" altLang="en-US"/>
        </a:p>
      </dgm:t>
    </dgm:pt>
    <dgm:pt modelId="{997740FE-D7F7-4A90-974D-03D488E93C67}" type="pres">
      <dgm:prSet presAssocID="{20F58ABF-70DB-4A2F-9C6C-9A740D7CE78C}" presName="childShape" presStyleCnt="0"/>
      <dgm:spPr/>
    </dgm:pt>
    <dgm:pt modelId="{6B44462D-0BC0-4012-8E25-276206D4FD72}" type="pres">
      <dgm:prSet presAssocID="{83457037-2D3B-4D57-AEBF-F742083C0CEB}" presName="Name13" presStyleLbl="parChTrans1D2" presStyleIdx="0" presStyleCnt="6"/>
      <dgm:spPr/>
      <dgm:t>
        <a:bodyPr/>
        <a:lstStyle/>
        <a:p>
          <a:endParaRPr lang="zh-TW" altLang="en-US"/>
        </a:p>
      </dgm:t>
    </dgm:pt>
    <dgm:pt modelId="{9090E90C-5475-4BD9-96AB-2089C11C0941}" type="pres">
      <dgm:prSet presAssocID="{FD0FF63A-D189-43F2-B097-729CE521658E}" presName="childText" presStyleLbl="bgAcc1" presStyleIdx="0" presStyleCnt="6" custScaleX="188764" custScaleY="87923" custLinFactNeighborX="3505">
        <dgm:presLayoutVars>
          <dgm:bulletEnabled val="1"/>
        </dgm:presLayoutVars>
      </dgm:prSet>
      <dgm:spPr/>
      <dgm:t>
        <a:bodyPr/>
        <a:lstStyle/>
        <a:p>
          <a:endParaRPr lang="zh-TW" altLang="en-US"/>
        </a:p>
      </dgm:t>
    </dgm:pt>
    <dgm:pt modelId="{0CB0C732-C04B-4530-9794-6B3220EEF195}" type="pres">
      <dgm:prSet presAssocID="{CFF7DB16-4DE4-40D3-9198-6F5CE996F3FC}" presName="Name13" presStyleLbl="parChTrans1D2" presStyleIdx="1" presStyleCnt="6"/>
      <dgm:spPr/>
      <dgm:t>
        <a:bodyPr/>
        <a:lstStyle/>
        <a:p>
          <a:endParaRPr lang="zh-TW" altLang="en-US"/>
        </a:p>
      </dgm:t>
    </dgm:pt>
    <dgm:pt modelId="{ABF3F11A-3BF9-4558-ADBC-D8D219FD169A}" type="pres">
      <dgm:prSet presAssocID="{00DB6182-9A25-4E91-9298-C1C43B23CCB4}" presName="childText" presStyleLbl="bgAcc1" presStyleIdx="1" presStyleCnt="6" custScaleX="187117" custScaleY="166682" custLinFactNeighborX="3505">
        <dgm:presLayoutVars>
          <dgm:bulletEnabled val="1"/>
        </dgm:presLayoutVars>
      </dgm:prSet>
      <dgm:spPr/>
      <dgm:t>
        <a:bodyPr/>
        <a:lstStyle/>
        <a:p>
          <a:endParaRPr lang="zh-TW" altLang="en-US"/>
        </a:p>
      </dgm:t>
    </dgm:pt>
    <dgm:pt modelId="{9DFFD03C-1277-4EEE-82B4-24A811C26821}" type="pres">
      <dgm:prSet presAssocID="{20BDDB82-82CA-4D56-BEAC-D883E32B7A90}" presName="Name13" presStyleLbl="parChTrans1D2" presStyleIdx="2" presStyleCnt="6"/>
      <dgm:spPr/>
      <dgm:t>
        <a:bodyPr/>
        <a:lstStyle/>
        <a:p>
          <a:endParaRPr lang="zh-TW" altLang="en-US"/>
        </a:p>
      </dgm:t>
    </dgm:pt>
    <dgm:pt modelId="{5B2A3BE5-C953-4DA9-8CF6-7258FC00C6B6}" type="pres">
      <dgm:prSet presAssocID="{1D43087A-CFBC-4EBB-8E2F-3EC8E2B8F19E}" presName="childText" presStyleLbl="bgAcc1" presStyleIdx="2" presStyleCnt="6" custScaleX="186123" custScaleY="124811" custLinFactNeighborX="2218" custLinFactNeighborY="-3090">
        <dgm:presLayoutVars>
          <dgm:bulletEnabled val="1"/>
        </dgm:presLayoutVars>
      </dgm:prSet>
      <dgm:spPr/>
      <dgm:t>
        <a:bodyPr/>
        <a:lstStyle/>
        <a:p>
          <a:endParaRPr lang="zh-TW" altLang="en-US"/>
        </a:p>
      </dgm:t>
    </dgm:pt>
    <dgm:pt modelId="{6E09C226-065E-4746-B5DA-5525DEF660E9}" type="pres">
      <dgm:prSet presAssocID="{6B84B16E-F556-4654-A363-04CB7EA8C1A5}" presName="root" presStyleCnt="0"/>
      <dgm:spPr/>
    </dgm:pt>
    <dgm:pt modelId="{E5EF8DAC-A832-4CE3-9876-B746A70261D8}" type="pres">
      <dgm:prSet presAssocID="{6B84B16E-F556-4654-A363-04CB7EA8C1A5}" presName="rootComposite" presStyleCnt="0"/>
      <dgm:spPr/>
    </dgm:pt>
    <dgm:pt modelId="{74151052-A80E-471F-AADE-8826092408A8}" type="pres">
      <dgm:prSet presAssocID="{6B84B16E-F556-4654-A363-04CB7EA8C1A5}" presName="rootText" presStyleLbl="node1" presStyleIdx="1" presStyleCnt="2" custScaleX="169413" custScaleY="110581" custLinFactNeighborX="515" custLinFactNeighborY="-6179"/>
      <dgm:spPr/>
      <dgm:t>
        <a:bodyPr/>
        <a:lstStyle/>
        <a:p>
          <a:endParaRPr lang="zh-TW" altLang="en-US"/>
        </a:p>
      </dgm:t>
    </dgm:pt>
    <dgm:pt modelId="{6CA03BEB-09D8-4248-A6E0-D800C2B9724B}" type="pres">
      <dgm:prSet presAssocID="{6B84B16E-F556-4654-A363-04CB7EA8C1A5}" presName="rootConnector" presStyleLbl="node1" presStyleIdx="1" presStyleCnt="2"/>
      <dgm:spPr/>
      <dgm:t>
        <a:bodyPr/>
        <a:lstStyle/>
        <a:p>
          <a:endParaRPr lang="zh-TW" altLang="en-US"/>
        </a:p>
      </dgm:t>
    </dgm:pt>
    <dgm:pt modelId="{E976F307-57F7-42B3-A569-0834AD5EA577}" type="pres">
      <dgm:prSet presAssocID="{6B84B16E-F556-4654-A363-04CB7EA8C1A5}" presName="childShape" presStyleCnt="0"/>
      <dgm:spPr/>
    </dgm:pt>
    <dgm:pt modelId="{9C543EA6-07B7-40DC-BD24-83D67744954E}" type="pres">
      <dgm:prSet presAssocID="{C8208EA3-FAFB-4465-88E4-1F98188E95BB}" presName="Name13" presStyleLbl="parChTrans1D2" presStyleIdx="3" presStyleCnt="6"/>
      <dgm:spPr/>
      <dgm:t>
        <a:bodyPr/>
        <a:lstStyle/>
        <a:p>
          <a:endParaRPr lang="zh-TW" altLang="en-US"/>
        </a:p>
      </dgm:t>
    </dgm:pt>
    <dgm:pt modelId="{0FB5B771-AA50-43B6-9D81-DB239A6AA831}" type="pres">
      <dgm:prSet presAssocID="{16D80091-C789-4186-BD5D-3CE0CB872635}" presName="childText" presStyleLbl="bgAcc1" presStyleIdx="3" presStyleCnt="6" custScaleX="188042" custScaleY="83383" custLinFactNeighborX="5293" custLinFactNeighborY="5029">
        <dgm:presLayoutVars>
          <dgm:bulletEnabled val="1"/>
        </dgm:presLayoutVars>
      </dgm:prSet>
      <dgm:spPr/>
      <dgm:t>
        <a:bodyPr/>
        <a:lstStyle/>
        <a:p>
          <a:endParaRPr lang="zh-TW" altLang="en-US"/>
        </a:p>
      </dgm:t>
    </dgm:pt>
    <dgm:pt modelId="{F4B62FAF-EF5A-4DB6-880D-5DC1E1594322}" type="pres">
      <dgm:prSet presAssocID="{938AF1C2-4BC6-4626-B7B3-C42F4556FCCA}" presName="Name13" presStyleLbl="parChTrans1D2" presStyleIdx="4" presStyleCnt="6"/>
      <dgm:spPr/>
      <dgm:t>
        <a:bodyPr/>
        <a:lstStyle/>
        <a:p>
          <a:endParaRPr lang="zh-TW" altLang="en-US"/>
        </a:p>
      </dgm:t>
    </dgm:pt>
    <dgm:pt modelId="{2A831826-F88A-4CEC-AE39-38CE99B9E247}" type="pres">
      <dgm:prSet presAssocID="{D9E4E5A5-68EC-484F-8202-69C54CA0CC6D}" presName="childText" presStyleLbl="bgAcc1" presStyleIdx="4" presStyleCnt="6" custScaleX="188828" custScaleY="170206" custLinFactNeighborX="3505" custLinFactNeighborY="4075">
        <dgm:presLayoutVars>
          <dgm:bulletEnabled val="1"/>
        </dgm:presLayoutVars>
      </dgm:prSet>
      <dgm:spPr/>
      <dgm:t>
        <a:bodyPr/>
        <a:lstStyle/>
        <a:p>
          <a:endParaRPr lang="zh-TW" altLang="en-US"/>
        </a:p>
      </dgm:t>
    </dgm:pt>
    <dgm:pt modelId="{A280E827-50E7-4CA9-993E-77273200D200}" type="pres">
      <dgm:prSet presAssocID="{EFAD1F45-AB5B-4492-97D4-85BA831B7240}" presName="Name13" presStyleLbl="parChTrans1D2" presStyleIdx="5" presStyleCnt="6"/>
      <dgm:spPr/>
      <dgm:t>
        <a:bodyPr/>
        <a:lstStyle/>
        <a:p>
          <a:endParaRPr lang="zh-TW" altLang="en-US"/>
        </a:p>
      </dgm:t>
    </dgm:pt>
    <dgm:pt modelId="{20862905-7A42-4FB4-AF31-F885B2033018}" type="pres">
      <dgm:prSet presAssocID="{AE07B7AB-2166-4853-B585-4C57A15A0B34}" presName="childText" presStyleLbl="bgAcc1" presStyleIdx="5" presStyleCnt="6" custScaleX="192821" custScaleY="142189" custLinFactNeighborY="-913">
        <dgm:presLayoutVars>
          <dgm:bulletEnabled val="1"/>
        </dgm:presLayoutVars>
      </dgm:prSet>
      <dgm:spPr/>
      <dgm:t>
        <a:bodyPr/>
        <a:lstStyle/>
        <a:p>
          <a:endParaRPr lang="zh-TW" altLang="en-US"/>
        </a:p>
      </dgm:t>
    </dgm:pt>
  </dgm:ptLst>
  <dgm:cxnLst>
    <dgm:cxn modelId="{13813589-DFD7-4458-B064-13DABA8BE5C7}" type="presOf" srcId="{AE07B7AB-2166-4853-B585-4C57A15A0B34}" destId="{20862905-7A42-4FB4-AF31-F885B2033018}" srcOrd="0" destOrd="0" presId="urn:microsoft.com/office/officeart/2005/8/layout/hierarchy3"/>
    <dgm:cxn modelId="{1DE1AD97-1778-45A8-AEAC-BD1E44AB9759}" type="presOf" srcId="{CFF7DB16-4DE4-40D3-9198-6F5CE996F3FC}" destId="{0CB0C732-C04B-4530-9794-6B3220EEF195}" srcOrd="0" destOrd="0" presId="urn:microsoft.com/office/officeart/2005/8/layout/hierarchy3"/>
    <dgm:cxn modelId="{6C7BCBC5-7B77-40F9-9FE7-279496D54350}" type="presOf" srcId="{20BDDB82-82CA-4D56-BEAC-D883E32B7A90}" destId="{9DFFD03C-1277-4EEE-82B4-24A811C26821}" srcOrd="0" destOrd="0" presId="urn:microsoft.com/office/officeart/2005/8/layout/hierarchy3"/>
    <dgm:cxn modelId="{51636F73-47CA-4372-9F1E-3A50D0254C1F}" srcId="{9C46BDE1-EC89-4F6B-A554-32265FE7A18B}" destId="{20F58ABF-70DB-4A2F-9C6C-9A740D7CE78C}" srcOrd="0" destOrd="0" parTransId="{8F16DE49-98B4-40C6-9DDF-EDD41B8E2264}" sibTransId="{4A1BE186-6F46-4D22-BAE6-55EEC283EF8A}"/>
    <dgm:cxn modelId="{D0215AF0-7F8F-4E6D-8C4A-C767288FBA8D}" type="presOf" srcId="{83457037-2D3B-4D57-AEBF-F742083C0CEB}" destId="{6B44462D-0BC0-4012-8E25-276206D4FD72}" srcOrd="0" destOrd="0" presId="urn:microsoft.com/office/officeart/2005/8/layout/hierarchy3"/>
    <dgm:cxn modelId="{DD0630AC-4D48-42DF-819D-96328215921F}" srcId="{9C46BDE1-EC89-4F6B-A554-32265FE7A18B}" destId="{6B84B16E-F556-4654-A363-04CB7EA8C1A5}" srcOrd="1" destOrd="0" parTransId="{5C3F7F8A-EEB1-4E9F-A1E0-EDC422CBA4E6}" sibTransId="{6C475738-03F8-481F-B748-19DABF24A6F4}"/>
    <dgm:cxn modelId="{AF219C6B-B6FA-4513-9127-EB42F38BBE77}" srcId="{20F58ABF-70DB-4A2F-9C6C-9A740D7CE78C}" destId="{FD0FF63A-D189-43F2-B097-729CE521658E}" srcOrd="0" destOrd="0" parTransId="{83457037-2D3B-4D57-AEBF-F742083C0CEB}" sibTransId="{FDC305F7-E7CA-47B7-963D-6705774EDCEC}"/>
    <dgm:cxn modelId="{3B233B44-5188-41DD-90AB-2961CBD0414F}" type="presOf" srcId="{20F58ABF-70DB-4A2F-9C6C-9A740D7CE78C}" destId="{F7C8705D-42BA-45E1-BD9D-5006D8B77127}" srcOrd="1" destOrd="0" presId="urn:microsoft.com/office/officeart/2005/8/layout/hierarchy3"/>
    <dgm:cxn modelId="{84367065-045E-40E3-9DEF-A0DD94BBED56}" type="presOf" srcId="{1D43087A-CFBC-4EBB-8E2F-3EC8E2B8F19E}" destId="{5B2A3BE5-C953-4DA9-8CF6-7258FC00C6B6}" srcOrd="0" destOrd="0" presId="urn:microsoft.com/office/officeart/2005/8/layout/hierarchy3"/>
    <dgm:cxn modelId="{89278E3B-6445-4030-8B9F-7D786D4C845B}" type="presOf" srcId="{20F58ABF-70DB-4A2F-9C6C-9A740D7CE78C}" destId="{E150CB65-DEC7-461F-BABD-5353C0BA47F6}" srcOrd="0" destOrd="0" presId="urn:microsoft.com/office/officeart/2005/8/layout/hierarchy3"/>
    <dgm:cxn modelId="{DFF78F0F-3702-4FCE-B5EF-55D516A8EF3A}" srcId="{6B84B16E-F556-4654-A363-04CB7EA8C1A5}" destId="{AE07B7AB-2166-4853-B585-4C57A15A0B34}" srcOrd="2" destOrd="0" parTransId="{EFAD1F45-AB5B-4492-97D4-85BA831B7240}" sibTransId="{50F2FD48-0E67-49D1-92AA-F76BC1BF865D}"/>
    <dgm:cxn modelId="{3D88E245-3E33-4F2D-9F72-05815D59FD45}" type="presOf" srcId="{938AF1C2-4BC6-4626-B7B3-C42F4556FCCA}" destId="{F4B62FAF-EF5A-4DB6-880D-5DC1E1594322}" srcOrd="0" destOrd="0" presId="urn:microsoft.com/office/officeart/2005/8/layout/hierarchy3"/>
    <dgm:cxn modelId="{BF9B4C3F-D704-43A2-9449-757B2EC1C8F4}" srcId="{6B84B16E-F556-4654-A363-04CB7EA8C1A5}" destId="{D9E4E5A5-68EC-484F-8202-69C54CA0CC6D}" srcOrd="1" destOrd="0" parTransId="{938AF1C2-4BC6-4626-B7B3-C42F4556FCCA}" sibTransId="{D08B420E-76E4-460F-9335-8B4F4AFEBE42}"/>
    <dgm:cxn modelId="{35C6938E-CFAB-4C57-9807-E7176497122C}" type="presOf" srcId="{6B84B16E-F556-4654-A363-04CB7EA8C1A5}" destId="{74151052-A80E-471F-AADE-8826092408A8}" srcOrd="0" destOrd="0" presId="urn:microsoft.com/office/officeart/2005/8/layout/hierarchy3"/>
    <dgm:cxn modelId="{896A44DD-E32B-4F3C-B3D1-D565F0078145}" type="presOf" srcId="{FD0FF63A-D189-43F2-B097-729CE521658E}" destId="{9090E90C-5475-4BD9-96AB-2089C11C0941}" srcOrd="0" destOrd="0" presId="urn:microsoft.com/office/officeart/2005/8/layout/hierarchy3"/>
    <dgm:cxn modelId="{9A6FFDD9-13BD-4BD6-B583-4FDA9E4461A6}" type="presOf" srcId="{D9E4E5A5-68EC-484F-8202-69C54CA0CC6D}" destId="{2A831826-F88A-4CEC-AE39-38CE99B9E247}" srcOrd="0" destOrd="0" presId="urn:microsoft.com/office/officeart/2005/8/layout/hierarchy3"/>
    <dgm:cxn modelId="{98F1A9DB-53FE-4185-B72A-48027469F1A8}" type="presOf" srcId="{EFAD1F45-AB5B-4492-97D4-85BA831B7240}" destId="{A280E827-50E7-4CA9-993E-77273200D200}" srcOrd="0" destOrd="0" presId="urn:microsoft.com/office/officeart/2005/8/layout/hierarchy3"/>
    <dgm:cxn modelId="{07BC6BED-757F-4A7D-B440-B050BE7669B9}" srcId="{20F58ABF-70DB-4A2F-9C6C-9A740D7CE78C}" destId="{00DB6182-9A25-4E91-9298-C1C43B23CCB4}" srcOrd="1" destOrd="0" parTransId="{CFF7DB16-4DE4-40D3-9198-6F5CE996F3FC}" sibTransId="{9E8AE0F8-66E9-447D-9E34-FADD3684C351}"/>
    <dgm:cxn modelId="{C4A1A853-ECF1-4853-9FAD-48CC201D46A4}" type="presOf" srcId="{9C46BDE1-EC89-4F6B-A554-32265FE7A18B}" destId="{1FFD1AB2-C158-4195-9FEF-8043EAC5D828}" srcOrd="0" destOrd="0" presId="urn:microsoft.com/office/officeart/2005/8/layout/hierarchy3"/>
    <dgm:cxn modelId="{F8F8D770-8524-47F2-8F17-CEA050F35717}" type="presOf" srcId="{00DB6182-9A25-4E91-9298-C1C43B23CCB4}" destId="{ABF3F11A-3BF9-4558-ADBC-D8D219FD169A}" srcOrd="0" destOrd="0" presId="urn:microsoft.com/office/officeart/2005/8/layout/hierarchy3"/>
    <dgm:cxn modelId="{7C6250D4-09E1-4E38-A66E-2039BAAE7FC6}" type="presOf" srcId="{6B84B16E-F556-4654-A363-04CB7EA8C1A5}" destId="{6CA03BEB-09D8-4248-A6E0-D800C2B9724B}" srcOrd="1" destOrd="0" presId="urn:microsoft.com/office/officeart/2005/8/layout/hierarchy3"/>
    <dgm:cxn modelId="{7785443E-BD28-450B-933A-62E313CC906A}" type="presOf" srcId="{16D80091-C789-4186-BD5D-3CE0CB872635}" destId="{0FB5B771-AA50-43B6-9D81-DB239A6AA831}" srcOrd="0" destOrd="0" presId="urn:microsoft.com/office/officeart/2005/8/layout/hierarchy3"/>
    <dgm:cxn modelId="{C310A662-92C7-4B27-B067-457B2BA8FEDE}" type="presOf" srcId="{C8208EA3-FAFB-4465-88E4-1F98188E95BB}" destId="{9C543EA6-07B7-40DC-BD24-83D67744954E}" srcOrd="0" destOrd="0" presId="urn:microsoft.com/office/officeart/2005/8/layout/hierarchy3"/>
    <dgm:cxn modelId="{F46BA6B3-C4A7-4E04-8748-70BCC415A9D1}" srcId="{6B84B16E-F556-4654-A363-04CB7EA8C1A5}" destId="{16D80091-C789-4186-BD5D-3CE0CB872635}" srcOrd="0" destOrd="0" parTransId="{C8208EA3-FAFB-4465-88E4-1F98188E95BB}" sibTransId="{20D20329-D03C-4A66-BB4B-996FF2A60201}"/>
    <dgm:cxn modelId="{A69F29C9-B891-477A-99D8-5B3B6DDA695E}" srcId="{20F58ABF-70DB-4A2F-9C6C-9A740D7CE78C}" destId="{1D43087A-CFBC-4EBB-8E2F-3EC8E2B8F19E}" srcOrd="2" destOrd="0" parTransId="{20BDDB82-82CA-4D56-BEAC-D883E32B7A90}" sibTransId="{93E15F9D-1F49-47AE-A0BA-8753BCFFB3F8}"/>
    <dgm:cxn modelId="{0C98B256-D137-4DED-8C80-026B6B2046B1}" type="presParOf" srcId="{1FFD1AB2-C158-4195-9FEF-8043EAC5D828}" destId="{DDC966E7-756B-4EF2-A5DE-3130E331C305}" srcOrd="0" destOrd="0" presId="urn:microsoft.com/office/officeart/2005/8/layout/hierarchy3"/>
    <dgm:cxn modelId="{ABBFFBDF-77A4-489F-AA96-27AA977CA5C6}" type="presParOf" srcId="{DDC966E7-756B-4EF2-A5DE-3130E331C305}" destId="{2F4377A7-BDED-4E8C-A3E7-2EFB02B6BE4D}" srcOrd="0" destOrd="0" presId="urn:microsoft.com/office/officeart/2005/8/layout/hierarchy3"/>
    <dgm:cxn modelId="{0B0C22B6-824C-4D52-AE9C-983B3C6DCE37}" type="presParOf" srcId="{2F4377A7-BDED-4E8C-A3E7-2EFB02B6BE4D}" destId="{E150CB65-DEC7-461F-BABD-5353C0BA47F6}" srcOrd="0" destOrd="0" presId="urn:microsoft.com/office/officeart/2005/8/layout/hierarchy3"/>
    <dgm:cxn modelId="{7D2778EB-D50B-4BBC-9043-8B4D3FCDFB52}" type="presParOf" srcId="{2F4377A7-BDED-4E8C-A3E7-2EFB02B6BE4D}" destId="{F7C8705D-42BA-45E1-BD9D-5006D8B77127}" srcOrd="1" destOrd="0" presId="urn:microsoft.com/office/officeart/2005/8/layout/hierarchy3"/>
    <dgm:cxn modelId="{D960F627-3F40-43E4-B0EC-921ED303C816}" type="presParOf" srcId="{DDC966E7-756B-4EF2-A5DE-3130E331C305}" destId="{997740FE-D7F7-4A90-974D-03D488E93C67}" srcOrd="1" destOrd="0" presId="urn:microsoft.com/office/officeart/2005/8/layout/hierarchy3"/>
    <dgm:cxn modelId="{4908FCE9-A674-4FE1-85BF-5781CA75EDC9}" type="presParOf" srcId="{997740FE-D7F7-4A90-974D-03D488E93C67}" destId="{6B44462D-0BC0-4012-8E25-276206D4FD72}" srcOrd="0" destOrd="0" presId="urn:microsoft.com/office/officeart/2005/8/layout/hierarchy3"/>
    <dgm:cxn modelId="{02613509-F8CB-4529-8256-815FF33D1E1D}" type="presParOf" srcId="{997740FE-D7F7-4A90-974D-03D488E93C67}" destId="{9090E90C-5475-4BD9-96AB-2089C11C0941}" srcOrd="1" destOrd="0" presId="urn:microsoft.com/office/officeart/2005/8/layout/hierarchy3"/>
    <dgm:cxn modelId="{90A39370-0AD9-4C8A-90DD-C6514A102364}" type="presParOf" srcId="{997740FE-D7F7-4A90-974D-03D488E93C67}" destId="{0CB0C732-C04B-4530-9794-6B3220EEF195}" srcOrd="2" destOrd="0" presId="urn:microsoft.com/office/officeart/2005/8/layout/hierarchy3"/>
    <dgm:cxn modelId="{C2874080-FEE1-41E7-A945-570A91CB02E9}" type="presParOf" srcId="{997740FE-D7F7-4A90-974D-03D488E93C67}" destId="{ABF3F11A-3BF9-4558-ADBC-D8D219FD169A}" srcOrd="3" destOrd="0" presId="urn:microsoft.com/office/officeart/2005/8/layout/hierarchy3"/>
    <dgm:cxn modelId="{8F0150C9-F319-42CB-9BA5-74811A9AA2E3}" type="presParOf" srcId="{997740FE-D7F7-4A90-974D-03D488E93C67}" destId="{9DFFD03C-1277-4EEE-82B4-24A811C26821}" srcOrd="4" destOrd="0" presId="urn:microsoft.com/office/officeart/2005/8/layout/hierarchy3"/>
    <dgm:cxn modelId="{9A0580A6-2DD3-4137-94AB-295FEA1B0D0C}" type="presParOf" srcId="{997740FE-D7F7-4A90-974D-03D488E93C67}" destId="{5B2A3BE5-C953-4DA9-8CF6-7258FC00C6B6}" srcOrd="5" destOrd="0" presId="urn:microsoft.com/office/officeart/2005/8/layout/hierarchy3"/>
    <dgm:cxn modelId="{8C008C6F-954E-4299-B1B7-AC1511F9F169}" type="presParOf" srcId="{1FFD1AB2-C158-4195-9FEF-8043EAC5D828}" destId="{6E09C226-065E-4746-B5DA-5525DEF660E9}" srcOrd="1" destOrd="0" presId="urn:microsoft.com/office/officeart/2005/8/layout/hierarchy3"/>
    <dgm:cxn modelId="{AA5C3CEF-192C-4B6C-A1DC-817F39168128}" type="presParOf" srcId="{6E09C226-065E-4746-B5DA-5525DEF660E9}" destId="{E5EF8DAC-A832-4CE3-9876-B746A70261D8}" srcOrd="0" destOrd="0" presId="urn:microsoft.com/office/officeart/2005/8/layout/hierarchy3"/>
    <dgm:cxn modelId="{2EC9FCB7-7DB8-4C29-9634-573D4BDF4B73}" type="presParOf" srcId="{E5EF8DAC-A832-4CE3-9876-B746A70261D8}" destId="{74151052-A80E-471F-AADE-8826092408A8}" srcOrd="0" destOrd="0" presId="urn:microsoft.com/office/officeart/2005/8/layout/hierarchy3"/>
    <dgm:cxn modelId="{8DDDDB1B-8BB4-426A-8954-C855C67409A4}" type="presParOf" srcId="{E5EF8DAC-A832-4CE3-9876-B746A70261D8}" destId="{6CA03BEB-09D8-4248-A6E0-D800C2B9724B}" srcOrd="1" destOrd="0" presId="urn:microsoft.com/office/officeart/2005/8/layout/hierarchy3"/>
    <dgm:cxn modelId="{8E1CF6EC-12A8-49B3-B1CA-6947FBEB2F61}" type="presParOf" srcId="{6E09C226-065E-4746-B5DA-5525DEF660E9}" destId="{E976F307-57F7-42B3-A569-0834AD5EA577}" srcOrd="1" destOrd="0" presId="urn:microsoft.com/office/officeart/2005/8/layout/hierarchy3"/>
    <dgm:cxn modelId="{B512377F-79AD-4A40-9D78-46A4D259B498}" type="presParOf" srcId="{E976F307-57F7-42B3-A569-0834AD5EA577}" destId="{9C543EA6-07B7-40DC-BD24-83D67744954E}" srcOrd="0" destOrd="0" presId="urn:microsoft.com/office/officeart/2005/8/layout/hierarchy3"/>
    <dgm:cxn modelId="{B9200507-DF99-4D4E-B769-4BD4036004EE}" type="presParOf" srcId="{E976F307-57F7-42B3-A569-0834AD5EA577}" destId="{0FB5B771-AA50-43B6-9D81-DB239A6AA831}" srcOrd="1" destOrd="0" presId="urn:microsoft.com/office/officeart/2005/8/layout/hierarchy3"/>
    <dgm:cxn modelId="{2374CCAF-68DE-4C70-83D0-B1BBF351FB17}" type="presParOf" srcId="{E976F307-57F7-42B3-A569-0834AD5EA577}" destId="{F4B62FAF-EF5A-4DB6-880D-5DC1E1594322}" srcOrd="2" destOrd="0" presId="urn:microsoft.com/office/officeart/2005/8/layout/hierarchy3"/>
    <dgm:cxn modelId="{513C92D3-DAB2-42B6-AD6E-91B72A5368AE}" type="presParOf" srcId="{E976F307-57F7-42B3-A569-0834AD5EA577}" destId="{2A831826-F88A-4CEC-AE39-38CE99B9E247}" srcOrd="3" destOrd="0" presId="urn:microsoft.com/office/officeart/2005/8/layout/hierarchy3"/>
    <dgm:cxn modelId="{E0A0D17D-67D6-4B5A-A18C-535A6289F6EF}" type="presParOf" srcId="{E976F307-57F7-42B3-A569-0834AD5EA577}" destId="{A280E827-50E7-4CA9-993E-77273200D200}" srcOrd="4" destOrd="0" presId="urn:microsoft.com/office/officeart/2005/8/layout/hierarchy3"/>
    <dgm:cxn modelId="{150E6FC8-BFA4-4547-8585-CE89DB145976}" type="presParOf" srcId="{E976F307-57F7-42B3-A569-0834AD5EA577}" destId="{20862905-7A42-4FB4-AF31-F885B2033018}"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2150AD-DE23-4C9E-BA17-2201D614A1E2}"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6E785514-B6C6-41A5-B48A-DE1A81E9F10F}">
      <dgm:prSet phldrT="[文字]" custT="1"/>
      <dgm:spPr>
        <a:solidFill>
          <a:schemeClr val="accent5">
            <a:lumMod val="75000"/>
          </a:schemeClr>
        </a:solidFill>
      </dgm:spPr>
      <dgm:t>
        <a:bodyPr vert="vert"/>
        <a:lstStyle/>
        <a:p>
          <a:r>
            <a:rPr lang="zh-TW" altLang="en-US" sz="3200" b="1" dirty="0" smtClean="0">
              <a:latin typeface="微軟正黑體" panose="020B0604030504040204" pitchFamily="34" charset="-120"/>
              <a:ea typeface="微軟正黑體" panose="020B0604030504040204" pitchFamily="34" charset="-120"/>
            </a:rPr>
            <a:t>招生學制</a:t>
          </a:r>
          <a:endParaRPr lang="zh-TW" altLang="en-US" sz="3200" b="1" dirty="0">
            <a:latin typeface="微軟正黑體" panose="020B0604030504040204" pitchFamily="34" charset="-120"/>
            <a:ea typeface="微軟正黑體" panose="020B0604030504040204" pitchFamily="34" charset="-120"/>
          </a:endParaRPr>
        </a:p>
      </dgm:t>
    </dgm:pt>
    <dgm:pt modelId="{402B90DF-FACD-44D3-99D1-471521EB7B57}" type="parTrans" cxnId="{CE4C0736-C88B-4D7F-84F6-56D4664E80AF}">
      <dgm:prSet/>
      <dgm:spPr/>
      <dgm:t>
        <a:bodyPr/>
        <a:lstStyle/>
        <a:p>
          <a:endParaRPr lang="zh-TW" altLang="en-US"/>
        </a:p>
      </dgm:t>
    </dgm:pt>
    <dgm:pt modelId="{159EB3D3-D242-476B-AFEC-0D0D633CC1BD}" type="sibTrans" cxnId="{CE4C0736-C88B-4D7F-84F6-56D4664E80AF}">
      <dgm:prSet/>
      <dgm:spPr/>
      <dgm:t>
        <a:bodyPr/>
        <a:lstStyle/>
        <a:p>
          <a:endParaRPr lang="zh-TW" altLang="en-US"/>
        </a:p>
      </dgm:t>
    </dgm:pt>
    <dgm:pt modelId="{1413CF35-53E3-4103-A4F8-E10D34CB8E52}">
      <dgm:prSet phldrT="[文字]"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日間部五專</a:t>
          </a:r>
          <a:endParaRPr lang="zh-TW" altLang="en-US" sz="2800" b="1" dirty="0">
            <a:latin typeface="微軟正黑體" panose="020B0604030504040204" pitchFamily="34" charset="-120"/>
            <a:ea typeface="微軟正黑體" panose="020B0604030504040204" pitchFamily="34" charset="-120"/>
          </a:endParaRPr>
        </a:p>
      </dgm:t>
    </dgm:pt>
    <dgm:pt modelId="{E371A736-9489-4174-AD0B-8ED4251EF3B0}" type="parTrans" cxnId="{562C3847-BDFB-4EA3-923B-E60B13268243}">
      <dgm:prSet/>
      <dgm:spPr/>
      <dgm:t>
        <a:bodyPr/>
        <a:lstStyle/>
        <a:p>
          <a:endParaRPr lang="zh-TW" altLang="en-US"/>
        </a:p>
      </dgm:t>
    </dgm:pt>
    <dgm:pt modelId="{39F26DB5-5E9A-4777-AFE0-808C48F5BE21}" type="sibTrans" cxnId="{562C3847-BDFB-4EA3-923B-E60B13268243}">
      <dgm:prSet/>
      <dgm:spPr/>
      <dgm:t>
        <a:bodyPr/>
        <a:lstStyle/>
        <a:p>
          <a:endParaRPr lang="zh-TW" altLang="en-US"/>
        </a:p>
      </dgm:t>
    </dgm:pt>
    <dgm:pt modelId="{440C9152-548E-488E-8898-9B25BA5D32AA}">
      <dgm:prSet phldrT="[文字]"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日間部二技</a:t>
          </a:r>
          <a:endParaRPr lang="zh-TW" altLang="en-US" sz="2800" b="1" dirty="0">
            <a:latin typeface="微軟正黑體" panose="020B0604030504040204" pitchFamily="34" charset="-120"/>
            <a:ea typeface="微軟正黑體" panose="020B0604030504040204" pitchFamily="34" charset="-120"/>
          </a:endParaRPr>
        </a:p>
      </dgm:t>
    </dgm:pt>
    <dgm:pt modelId="{CA0F3D06-5924-42E4-A1F8-33EDD622722C}" type="parTrans" cxnId="{FC6A62B9-664A-4772-9230-EC4B0B3A9DCF}">
      <dgm:prSet/>
      <dgm:spPr/>
      <dgm:t>
        <a:bodyPr/>
        <a:lstStyle/>
        <a:p>
          <a:endParaRPr lang="zh-TW" altLang="en-US"/>
        </a:p>
      </dgm:t>
    </dgm:pt>
    <dgm:pt modelId="{2DE47E8E-A2B5-4B9C-A1B1-43C26DB3B284}" type="sibTrans" cxnId="{FC6A62B9-664A-4772-9230-EC4B0B3A9DCF}">
      <dgm:prSet/>
      <dgm:spPr/>
      <dgm:t>
        <a:bodyPr/>
        <a:lstStyle/>
        <a:p>
          <a:endParaRPr lang="zh-TW" altLang="en-US"/>
        </a:p>
      </dgm:t>
    </dgm:pt>
    <dgm:pt modelId="{B26553D1-7DC5-41A2-98BB-8A09D00B1E4B}">
      <dgm:prSet phldrT="[文字]"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碩士班、碩士在職專班</a:t>
          </a:r>
          <a:endParaRPr lang="zh-TW" altLang="en-US" sz="2800" b="1" dirty="0">
            <a:latin typeface="微軟正黑體" panose="020B0604030504040204" pitchFamily="34" charset="-120"/>
            <a:ea typeface="微軟正黑體" panose="020B0604030504040204" pitchFamily="34" charset="-120"/>
          </a:endParaRPr>
        </a:p>
      </dgm:t>
    </dgm:pt>
    <dgm:pt modelId="{EC74DD3C-D6B0-4D67-B11B-46741BA76530}" type="parTrans" cxnId="{DC098DE6-FCFC-45F8-8314-C0D8E46174C6}">
      <dgm:prSet/>
      <dgm:spPr/>
      <dgm:t>
        <a:bodyPr/>
        <a:lstStyle/>
        <a:p>
          <a:endParaRPr lang="zh-TW" altLang="en-US"/>
        </a:p>
      </dgm:t>
    </dgm:pt>
    <dgm:pt modelId="{98492C4A-68E8-40D2-BD0A-78651B8C34F7}" type="sibTrans" cxnId="{DC098DE6-FCFC-45F8-8314-C0D8E46174C6}">
      <dgm:prSet/>
      <dgm:spPr/>
      <dgm:t>
        <a:bodyPr/>
        <a:lstStyle/>
        <a:p>
          <a:endParaRPr lang="zh-TW" altLang="en-US"/>
        </a:p>
      </dgm:t>
    </dgm:pt>
    <dgm:pt modelId="{1F56F5D4-2FFE-41D5-A685-CA59D5B6C4BE}">
      <dgm:prSet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日間部四技</a:t>
          </a:r>
          <a:endParaRPr lang="zh-TW" altLang="en-US" sz="2800" b="1" dirty="0">
            <a:latin typeface="微軟正黑體" panose="020B0604030504040204" pitchFamily="34" charset="-120"/>
            <a:ea typeface="微軟正黑體" panose="020B0604030504040204" pitchFamily="34" charset="-120"/>
          </a:endParaRPr>
        </a:p>
      </dgm:t>
    </dgm:pt>
    <dgm:pt modelId="{E6FDE971-FC56-44CE-9AEC-F1B6CD3963E5}" type="parTrans" cxnId="{B74ACEC2-C0A2-4569-9C67-021EE11188E3}">
      <dgm:prSet/>
      <dgm:spPr/>
      <dgm:t>
        <a:bodyPr/>
        <a:lstStyle/>
        <a:p>
          <a:endParaRPr lang="zh-TW" altLang="en-US"/>
        </a:p>
      </dgm:t>
    </dgm:pt>
    <dgm:pt modelId="{082C89EB-BE29-44C6-8FEF-FF4E92EE40B4}" type="sibTrans" cxnId="{B74ACEC2-C0A2-4569-9C67-021EE11188E3}">
      <dgm:prSet/>
      <dgm:spPr/>
      <dgm:t>
        <a:bodyPr/>
        <a:lstStyle/>
        <a:p>
          <a:endParaRPr lang="zh-TW" altLang="en-US"/>
        </a:p>
      </dgm:t>
    </dgm:pt>
    <dgm:pt modelId="{5FB486A2-3B12-4C52-A5C4-DFB6EFEFCA25}" type="pres">
      <dgm:prSet presAssocID="{172150AD-DE23-4C9E-BA17-2201D614A1E2}" presName="Name0" presStyleCnt="0">
        <dgm:presLayoutVars>
          <dgm:chPref val="1"/>
          <dgm:dir/>
          <dgm:animOne val="branch"/>
          <dgm:animLvl val="lvl"/>
          <dgm:resizeHandles val="exact"/>
        </dgm:presLayoutVars>
      </dgm:prSet>
      <dgm:spPr/>
      <dgm:t>
        <a:bodyPr/>
        <a:lstStyle/>
        <a:p>
          <a:endParaRPr lang="zh-TW" altLang="en-US"/>
        </a:p>
      </dgm:t>
    </dgm:pt>
    <dgm:pt modelId="{1C98D215-62B8-4736-9303-7E36BA6BB2D2}" type="pres">
      <dgm:prSet presAssocID="{6E785514-B6C6-41A5-B48A-DE1A81E9F10F}" presName="root1" presStyleCnt="0"/>
      <dgm:spPr/>
    </dgm:pt>
    <dgm:pt modelId="{E159F8E3-DC07-4761-A87A-1246DBE7E90F}" type="pres">
      <dgm:prSet presAssocID="{6E785514-B6C6-41A5-B48A-DE1A81E9F10F}" presName="LevelOneTextNode" presStyleLbl="node0" presStyleIdx="0" presStyleCnt="1" custLinFactNeighborY="1271">
        <dgm:presLayoutVars>
          <dgm:chPref val="3"/>
        </dgm:presLayoutVars>
      </dgm:prSet>
      <dgm:spPr/>
      <dgm:t>
        <a:bodyPr/>
        <a:lstStyle/>
        <a:p>
          <a:endParaRPr lang="zh-TW" altLang="en-US"/>
        </a:p>
      </dgm:t>
    </dgm:pt>
    <dgm:pt modelId="{AA77168B-C9C7-44EB-B55F-6E151C66569D}" type="pres">
      <dgm:prSet presAssocID="{6E785514-B6C6-41A5-B48A-DE1A81E9F10F}" presName="level2hierChild" presStyleCnt="0"/>
      <dgm:spPr/>
    </dgm:pt>
    <dgm:pt modelId="{FE6AD3AF-E9D3-445B-BEBC-2EE409C96B13}" type="pres">
      <dgm:prSet presAssocID="{E371A736-9489-4174-AD0B-8ED4251EF3B0}" presName="conn2-1" presStyleLbl="parChTrans1D2" presStyleIdx="0" presStyleCnt="4"/>
      <dgm:spPr/>
      <dgm:t>
        <a:bodyPr/>
        <a:lstStyle/>
        <a:p>
          <a:endParaRPr lang="zh-TW" altLang="en-US"/>
        </a:p>
      </dgm:t>
    </dgm:pt>
    <dgm:pt modelId="{68BBDF6D-2D6A-4520-9A7B-2AA5D4E084B6}" type="pres">
      <dgm:prSet presAssocID="{E371A736-9489-4174-AD0B-8ED4251EF3B0}" presName="connTx" presStyleLbl="parChTrans1D2" presStyleIdx="0" presStyleCnt="4"/>
      <dgm:spPr/>
      <dgm:t>
        <a:bodyPr/>
        <a:lstStyle/>
        <a:p>
          <a:endParaRPr lang="zh-TW" altLang="en-US"/>
        </a:p>
      </dgm:t>
    </dgm:pt>
    <dgm:pt modelId="{E89E0F7E-0261-48BC-B206-DFBA4D5770DA}" type="pres">
      <dgm:prSet presAssocID="{1413CF35-53E3-4103-A4F8-E10D34CB8E52}" presName="root2" presStyleCnt="0"/>
      <dgm:spPr/>
    </dgm:pt>
    <dgm:pt modelId="{CA99331A-EA18-4898-B426-4A667010E330}" type="pres">
      <dgm:prSet presAssocID="{1413CF35-53E3-4103-A4F8-E10D34CB8E52}" presName="LevelTwoTextNode" presStyleLbl="node2" presStyleIdx="0" presStyleCnt="4" custScaleX="336770" custLinFactNeighborY="13384">
        <dgm:presLayoutVars>
          <dgm:chPref val="3"/>
        </dgm:presLayoutVars>
      </dgm:prSet>
      <dgm:spPr/>
      <dgm:t>
        <a:bodyPr/>
        <a:lstStyle/>
        <a:p>
          <a:endParaRPr lang="zh-TW" altLang="en-US"/>
        </a:p>
      </dgm:t>
    </dgm:pt>
    <dgm:pt modelId="{0F91B660-8FCE-4F51-A49B-363D5AE2D36C}" type="pres">
      <dgm:prSet presAssocID="{1413CF35-53E3-4103-A4F8-E10D34CB8E52}" presName="level3hierChild" presStyleCnt="0"/>
      <dgm:spPr/>
    </dgm:pt>
    <dgm:pt modelId="{71E753B7-BC20-488F-A521-B2BF8F90919C}" type="pres">
      <dgm:prSet presAssocID="{CA0F3D06-5924-42E4-A1F8-33EDD622722C}" presName="conn2-1" presStyleLbl="parChTrans1D2" presStyleIdx="1" presStyleCnt="4"/>
      <dgm:spPr/>
      <dgm:t>
        <a:bodyPr/>
        <a:lstStyle/>
        <a:p>
          <a:endParaRPr lang="zh-TW" altLang="en-US"/>
        </a:p>
      </dgm:t>
    </dgm:pt>
    <dgm:pt modelId="{80BFE50E-EA7D-4AD3-AB63-789148D177C0}" type="pres">
      <dgm:prSet presAssocID="{CA0F3D06-5924-42E4-A1F8-33EDD622722C}" presName="connTx" presStyleLbl="parChTrans1D2" presStyleIdx="1" presStyleCnt="4"/>
      <dgm:spPr/>
      <dgm:t>
        <a:bodyPr/>
        <a:lstStyle/>
        <a:p>
          <a:endParaRPr lang="zh-TW" altLang="en-US"/>
        </a:p>
      </dgm:t>
    </dgm:pt>
    <dgm:pt modelId="{D667F784-50B3-46DE-815A-1A1C34DAF8D7}" type="pres">
      <dgm:prSet presAssocID="{440C9152-548E-488E-8898-9B25BA5D32AA}" presName="root2" presStyleCnt="0"/>
      <dgm:spPr/>
    </dgm:pt>
    <dgm:pt modelId="{986DB1CE-6AFE-400A-AE81-278160A6CBCA}" type="pres">
      <dgm:prSet presAssocID="{440C9152-548E-488E-8898-9B25BA5D32AA}" presName="LevelTwoTextNode" presStyleLbl="node2" presStyleIdx="1" presStyleCnt="4" custScaleX="336770" custLinFactNeighborY="13384">
        <dgm:presLayoutVars>
          <dgm:chPref val="3"/>
        </dgm:presLayoutVars>
      </dgm:prSet>
      <dgm:spPr/>
      <dgm:t>
        <a:bodyPr/>
        <a:lstStyle/>
        <a:p>
          <a:endParaRPr lang="zh-TW" altLang="en-US"/>
        </a:p>
      </dgm:t>
    </dgm:pt>
    <dgm:pt modelId="{F15559C3-1448-4823-A232-E2BC282795D1}" type="pres">
      <dgm:prSet presAssocID="{440C9152-548E-488E-8898-9B25BA5D32AA}" presName="level3hierChild" presStyleCnt="0"/>
      <dgm:spPr/>
    </dgm:pt>
    <dgm:pt modelId="{926CE6B0-3634-469B-88FE-100D928D6FFC}" type="pres">
      <dgm:prSet presAssocID="{E6FDE971-FC56-44CE-9AEC-F1B6CD3963E5}" presName="conn2-1" presStyleLbl="parChTrans1D2" presStyleIdx="2" presStyleCnt="4"/>
      <dgm:spPr/>
      <dgm:t>
        <a:bodyPr/>
        <a:lstStyle/>
        <a:p>
          <a:endParaRPr lang="zh-TW" altLang="en-US"/>
        </a:p>
      </dgm:t>
    </dgm:pt>
    <dgm:pt modelId="{AF297D48-FFA4-40F7-BCC9-D6B34893185C}" type="pres">
      <dgm:prSet presAssocID="{E6FDE971-FC56-44CE-9AEC-F1B6CD3963E5}" presName="connTx" presStyleLbl="parChTrans1D2" presStyleIdx="2" presStyleCnt="4"/>
      <dgm:spPr/>
      <dgm:t>
        <a:bodyPr/>
        <a:lstStyle/>
        <a:p>
          <a:endParaRPr lang="zh-TW" altLang="en-US"/>
        </a:p>
      </dgm:t>
    </dgm:pt>
    <dgm:pt modelId="{ACA6DB4B-CF8A-4DDE-8151-8103F4588D1E}" type="pres">
      <dgm:prSet presAssocID="{1F56F5D4-2FFE-41D5-A685-CA59D5B6C4BE}" presName="root2" presStyleCnt="0"/>
      <dgm:spPr/>
    </dgm:pt>
    <dgm:pt modelId="{1D941100-9777-4AAD-BB71-02CBFA1B79B4}" type="pres">
      <dgm:prSet presAssocID="{1F56F5D4-2FFE-41D5-A685-CA59D5B6C4BE}" presName="LevelTwoTextNode" presStyleLbl="node2" presStyleIdx="2" presStyleCnt="4" custScaleX="336770" custLinFactNeighborY="6692">
        <dgm:presLayoutVars>
          <dgm:chPref val="3"/>
        </dgm:presLayoutVars>
      </dgm:prSet>
      <dgm:spPr/>
      <dgm:t>
        <a:bodyPr/>
        <a:lstStyle/>
        <a:p>
          <a:endParaRPr lang="zh-TW" altLang="en-US"/>
        </a:p>
      </dgm:t>
    </dgm:pt>
    <dgm:pt modelId="{86289DFA-155B-4CBD-843C-27834A4D2F7A}" type="pres">
      <dgm:prSet presAssocID="{1F56F5D4-2FFE-41D5-A685-CA59D5B6C4BE}" presName="level3hierChild" presStyleCnt="0"/>
      <dgm:spPr/>
    </dgm:pt>
    <dgm:pt modelId="{DC960825-DD58-44D0-B837-EFBBDD60EFCC}" type="pres">
      <dgm:prSet presAssocID="{EC74DD3C-D6B0-4D67-B11B-46741BA76530}" presName="conn2-1" presStyleLbl="parChTrans1D2" presStyleIdx="3" presStyleCnt="4"/>
      <dgm:spPr/>
      <dgm:t>
        <a:bodyPr/>
        <a:lstStyle/>
        <a:p>
          <a:endParaRPr lang="zh-TW" altLang="en-US"/>
        </a:p>
      </dgm:t>
    </dgm:pt>
    <dgm:pt modelId="{8C5F5CAC-A33F-4C70-9300-F3A9D02D6E55}" type="pres">
      <dgm:prSet presAssocID="{EC74DD3C-D6B0-4D67-B11B-46741BA76530}" presName="connTx" presStyleLbl="parChTrans1D2" presStyleIdx="3" presStyleCnt="4"/>
      <dgm:spPr/>
      <dgm:t>
        <a:bodyPr/>
        <a:lstStyle/>
        <a:p>
          <a:endParaRPr lang="zh-TW" altLang="en-US"/>
        </a:p>
      </dgm:t>
    </dgm:pt>
    <dgm:pt modelId="{A155459D-E0C6-4C3D-8FED-041FDDAE759B}" type="pres">
      <dgm:prSet presAssocID="{B26553D1-7DC5-41A2-98BB-8A09D00B1E4B}" presName="root2" presStyleCnt="0"/>
      <dgm:spPr/>
    </dgm:pt>
    <dgm:pt modelId="{EB168CF7-5396-432E-AF53-FAD6E7855724}" type="pres">
      <dgm:prSet presAssocID="{B26553D1-7DC5-41A2-98BB-8A09D00B1E4B}" presName="LevelTwoTextNode" presStyleLbl="node2" presStyleIdx="3" presStyleCnt="4" custScaleX="336770">
        <dgm:presLayoutVars>
          <dgm:chPref val="3"/>
        </dgm:presLayoutVars>
      </dgm:prSet>
      <dgm:spPr/>
      <dgm:t>
        <a:bodyPr/>
        <a:lstStyle/>
        <a:p>
          <a:endParaRPr lang="zh-TW" altLang="en-US"/>
        </a:p>
      </dgm:t>
    </dgm:pt>
    <dgm:pt modelId="{ECF578F8-2ABE-4CCD-B46E-1C85FD1B0814}" type="pres">
      <dgm:prSet presAssocID="{B26553D1-7DC5-41A2-98BB-8A09D00B1E4B}" presName="level3hierChild" presStyleCnt="0"/>
      <dgm:spPr/>
    </dgm:pt>
  </dgm:ptLst>
  <dgm:cxnLst>
    <dgm:cxn modelId="{562C3847-BDFB-4EA3-923B-E60B13268243}" srcId="{6E785514-B6C6-41A5-B48A-DE1A81E9F10F}" destId="{1413CF35-53E3-4103-A4F8-E10D34CB8E52}" srcOrd="0" destOrd="0" parTransId="{E371A736-9489-4174-AD0B-8ED4251EF3B0}" sibTransId="{39F26DB5-5E9A-4777-AFE0-808C48F5BE21}"/>
    <dgm:cxn modelId="{FCE10AC5-F3CA-437C-A682-92B3C8282F72}" type="presOf" srcId="{172150AD-DE23-4C9E-BA17-2201D614A1E2}" destId="{5FB486A2-3B12-4C52-A5C4-DFB6EFEFCA25}" srcOrd="0" destOrd="0" presId="urn:microsoft.com/office/officeart/2008/layout/HorizontalMultiLevelHierarchy"/>
    <dgm:cxn modelId="{B728248E-0990-4B38-948C-95389B3B3663}" type="presOf" srcId="{E6FDE971-FC56-44CE-9AEC-F1B6CD3963E5}" destId="{AF297D48-FFA4-40F7-BCC9-D6B34893185C}" srcOrd="1" destOrd="0" presId="urn:microsoft.com/office/officeart/2008/layout/HorizontalMultiLevelHierarchy"/>
    <dgm:cxn modelId="{35694571-26EB-4441-9368-6D4EFA1907A9}" type="presOf" srcId="{EC74DD3C-D6B0-4D67-B11B-46741BA76530}" destId="{DC960825-DD58-44D0-B837-EFBBDD60EFCC}" srcOrd="0" destOrd="0" presId="urn:microsoft.com/office/officeart/2008/layout/HorizontalMultiLevelHierarchy"/>
    <dgm:cxn modelId="{6F79271B-0B01-43D2-8472-D272B91C4E1E}" type="presOf" srcId="{B26553D1-7DC5-41A2-98BB-8A09D00B1E4B}" destId="{EB168CF7-5396-432E-AF53-FAD6E7855724}" srcOrd="0" destOrd="0" presId="urn:microsoft.com/office/officeart/2008/layout/HorizontalMultiLevelHierarchy"/>
    <dgm:cxn modelId="{E4CA1254-DC4E-444B-B5AE-457BB9D84332}" type="presOf" srcId="{CA0F3D06-5924-42E4-A1F8-33EDD622722C}" destId="{71E753B7-BC20-488F-A521-B2BF8F90919C}" srcOrd="0" destOrd="0" presId="urn:microsoft.com/office/officeart/2008/layout/HorizontalMultiLevelHierarchy"/>
    <dgm:cxn modelId="{8EA3129C-0F03-46CC-9DAC-E057191A18CF}" type="presOf" srcId="{E6FDE971-FC56-44CE-9AEC-F1B6CD3963E5}" destId="{926CE6B0-3634-469B-88FE-100D928D6FFC}" srcOrd="0" destOrd="0" presId="urn:microsoft.com/office/officeart/2008/layout/HorizontalMultiLevelHierarchy"/>
    <dgm:cxn modelId="{F43BF8AC-1606-4783-926A-F2991E2986DB}" type="presOf" srcId="{E371A736-9489-4174-AD0B-8ED4251EF3B0}" destId="{FE6AD3AF-E9D3-445B-BEBC-2EE409C96B13}" srcOrd="0" destOrd="0" presId="urn:microsoft.com/office/officeart/2008/layout/HorizontalMultiLevelHierarchy"/>
    <dgm:cxn modelId="{1D3A8E36-86B7-4358-9C0B-B4CFD3AF7DCB}" type="presOf" srcId="{440C9152-548E-488E-8898-9B25BA5D32AA}" destId="{986DB1CE-6AFE-400A-AE81-278160A6CBCA}" srcOrd="0" destOrd="0" presId="urn:microsoft.com/office/officeart/2008/layout/HorizontalMultiLevelHierarchy"/>
    <dgm:cxn modelId="{CE4C0736-C88B-4D7F-84F6-56D4664E80AF}" srcId="{172150AD-DE23-4C9E-BA17-2201D614A1E2}" destId="{6E785514-B6C6-41A5-B48A-DE1A81E9F10F}" srcOrd="0" destOrd="0" parTransId="{402B90DF-FACD-44D3-99D1-471521EB7B57}" sibTransId="{159EB3D3-D242-476B-AFEC-0D0D633CC1BD}"/>
    <dgm:cxn modelId="{BC9C736C-64F8-4970-A580-6E2F81B790FC}" type="presOf" srcId="{CA0F3D06-5924-42E4-A1F8-33EDD622722C}" destId="{80BFE50E-EA7D-4AD3-AB63-789148D177C0}" srcOrd="1" destOrd="0" presId="urn:microsoft.com/office/officeart/2008/layout/HorizontalMultiLevelHierarchy"/>
    <dgm:cxn modelId="{DC098DE6-FCFC-45F8-8314-C0D8E46174C6}" srcId="{6E785514-B6C6-41A5-B48A-DE1A81E9F10F}" destId="{B26553D1-7DC5-41A2-98BB-8A09D00B1E4B}" srcOrd="3" destOrd="0" parTransId="{EC74DD3C-D6B0-4D67-B11B-46741BA76530}" sibTransId="{98492C4A-68E8-40D2-BD0A-78651B8C34F7}"/>
    <dgm:cxn modelId="{3E477B10-2EF4-4ED6-B83E-5C47206165DF}" type="presOf" srcId="{E371A736-9489-4174-AD0B-8ED4251EF3B0}" destId="{68BBDF6D-2D6A-4520-9A7B-2AA5D4E084B6}" srcOrd="1" destOrd="0" presId="urn:microsoft.com/office/officeart/2008/layout/HorizontalMultiLevelHierarchy"/>
    <dgm:cxn modelId="{FC6A62B9-664A-4772-9230-EC4B0B3A9DCF}" srcId="{6E785514-B6C6-41A5-B48A-DE1A81E9F10F}" destId="{440C9152-548E-488E-8898-9B25BA5D32AA}" srcOrd="1" destOrd="0" parTransId="{CA0F3D06-5924-42E4-A1F8-33EDD622722C}" sibTransId="{2DE47E8E-A2B5-4B9C-A1B1-43C26DB3B284}"/>
    <dgm:cxn modelId="{0B172714-F1F1-42A0-92C1-274ABFF5DED3}" type="presOf" srcId="{1413CF35-53E3-4103-A4F8-E10D34CB8E52}" destId="{CA99331A-EA18-4898-B426-4A667010E330}" srcOrd="0" destOrd="0" presId="urn:microsoft.com/office/officeart/2008/layout/HorizontalMultiLevelHierarchy"/>
    <dgm:cxn modelId="{A0E5AB88-C089-4DB3-ABC6-27C2D42A7AB1}" type="presOf" srcId="{6E785514-B6C6-41A5-B48A-DE1A81E9F10F}" destId="{E159F8E3-DC07-4761-A87A-1246DBE7E90F}" srcOrd="0" destOrd="0" presId="urn:microsoft.com/office/officeart/2008/layout/HorizontalMultiLevelHierarchy"/>
    <dgm:cxn modelId="{B74ACEC2-C0A2-4569-9C67-021EE11188E3}" srcId="{6E785514-B6C6-41A5-B48A-DE1A81E9F10F}" destId="{1F56F5D4-2FFE-41D5-A685-CA59D5B6C4BE}" srcOrd="2" destOrd="0" parTransId="{E6FDE971-FC56-44CE-9AEC-F1B6CD3963E5}" sibTransId="{082C89EB-BE29-44C6-8FEF-FF4E92EE40B4}"/>
    <dgm:cxn modelId="{0B711816-DDCE-4F1A-8B49-01855FEB73D8}" type="presOf" srcId="{1F56F5D4-2FFE-41D5-A685-CA59D5B6C4BE}" destId="{1D941100-9777-4AAD-BB71-02CBFA1B79B4}" srcOrd="0" destOrd="0" presId="urn:microsoft.com/office/officeart/2008/layout/HorizontalMultiLevelHierarchy"/>
    <dgm:cxn modelId="{513A41C5-35BD-45C3-B7D1-53559B22E4FD}" type="presOf" srcId="{EC74DD3C-D6B0-4D67-B11B-46741BA76530}" destId="{8C5F5CAC-A33F-4C70-9300-F3A9D02D6E55}" srcOrd="1" destOrd="0" presId="urn:microsoft.com/office/officeart/2008/layout/HorizontalMultiLevelHierarchy"/>
    <dgm:cxn modelId="{B0AD2DC9-5A6F-438A-AE6D-3E955C368902}" type="presParOf" srcId="{5FB486A2-3B12-4C52-A5C4-DFB6EFEFCA25}" destId="{1C98D215-62B8-4736-9303-7E36BA6BB2D2}" srcOrd="0" destOrd="0" presId="urn:microsoft.com/office/officeart/2008/layout/HorizontalMultiLevelHierarchy"/>
    <dgm:cxn modelId="{ED298E9C-0F61-4721-A1A9-450AB464CB8E}" type="presParOf" srcId="{1C98D215-62B8-4736-9303-7E36BA6BB2D2}" destId="{E159F8E3-DC07-4761-A87A-1246DBE7E90F}" srcOrd="0" destOrd="0" presId="urn:microsoft.com/office/officeart/2008/layout/HorizontalMultiLevelHierarchy"/>
    <dgm:cxn modelId="{4852427A-BAEF-4A4A-BB65-9315710CF426}" type="presParOf" srcId="{1C98D215-62B8-4736-9303-7E36BA6BB2D2}" destId="{AA77168B-C9C7-44EB-B55F-6E151C66569D}" srcOrd="1" destOrd="0" presId="urn:microsoft.com/office/officeart/2008/layout/HorizontalMultiLevelHierarchy"/>
    <dgm:cxn modelId="{AA9942E9-EA67-4AEF-930A-750B3DB9E3CF}" type="presParOf" srcId="{AA77168B-C9C7-44EB-B55F-6E151C66569D}" destId="{FE6AD3AF-E9D3-445B-BEBC-2EE409C96B13}" srcOrd="0" destOrd="0" presId="urn:microsoft.com/office/officeart/2008/layout/HorizontalMultiLevelHierarchy"/>
    <dgm:cxn modelId="{FAD73607-D77C-4E7C-AA27-62DE3292A239}" type="presParOf" srcId="{FE6AD3AF-E9D3-445B-BEBC-2EE409C96B13}" destId="{68BBDF6D-2D6A-4520-9A7B-2AA5D4E084B6}" srcOrd="0" destOrd="0" presId="urn:microsoft.com/office/officeart/2008/layout/HorizontalMultiLevelHierarchy"/>
    <dgm:cxn modelId="{0399EFC8-DDFC-41BE-B1A5-B4CACAA8401C}" type="presParOf" srcId="{AA77168B-C9C7-44EB-B55F-6E151C66569D}" destId="{E89E0F7E-0261-48BC-B206-DFBA4D5770DA}" srcOrd="1" destOrd="0" presId="urn:microsoft.com/office/officeart/2008/layout/HorizontalMultiLevelHierarchy"/>
    <dgm:cxn modelId="{B262B13D-A0DD-4FBE-9B08-151021A2AAB3}" type="presParOf" srcId="{E89E0F7E-0261-48BC-B206-DFBA4D5770DA}" destId="{CA99331A-EA18-4898-B426-4A667010E330}" srcOrd="0" destOrd="0" presId="urn:microsoft.com/office/officeart/2008/layout/HorizontalMultiLevelHierarchy"/>
    <dgm:cxn modelId="{46AB5A64-C904-4BEC-A43D-BF9E743D3E4B}" type="presParOf" srcId="{E89E0F7E-0261-48BC-B206-DFBA4D5770DA}" destId="{0F91B660-8FCE-4F51-A49B-363D5AE2D36C}" srcOrd="1" destOrd="0" presId="urn:microsoft.com/office/officeart/2008/layout/HorizontalMultiLevelHierarchy"/>
    <dgm:cxn modelId="{8E028BE4-2231-415E-8840-DB2562CB7415}" type="presParOf" srcId="{AA77168B-C9C7-44EB-B55F-6E151C66569D}" destId="{71E753B7-BC20-488F-A521-B2BF8F90919C}" srcOrd="2" destOrd="0" presId="urn:microsoft.com/office/officeart/2008/layout/HorizontalMultiLevelHierarchy"/>
    <dgm:cxn modelId="{D2CAF03C-E2C1-461D-ADE9-8C13BBFAC875}" type="presParOf" srcId="{71E753B7-BC20-488F-A521-B2BF8F90919C}" destId="{80BFE50E-EA7D-4AD3-AB63-789148D177C0}" srcOrd="0" destOrd="0" presId="urn:microsoft.com/office/officeart/2008/layout/HorizontalMultiLevelHierarchy"/>
    <dgm:cxn modelId="{88BB19C8-E515-4102-B4AA-104FF023A7E4}" type="presParOf" srcId="{AA77168B-C9C7-44EB-B55F-6E151C66569D}" destId="{D667F784-50B3-46DE-815A-1A1C34DAF8D7}" srcOrd="3" destOrd="0" presId="urn:microsoft.com/office/officeart/2008/layout/HorizontalMultiLevelHierarchy"/>
    <dgm:cxn modelId="{D43618CE-055D-4D8F-AA5D-CC7803247136}" type="presParOf" srcId="{D667F784-50B3-46DE-815A-1A1C34DAF8D7}" destId="{986DB1CE-6AFE-400A-AE81-278160A6CBCA}" srcOrd="0" destOrd="0" presId="urn:microsoft.com/office/officeart/2008/layout/HorizontalMultiLevelHierarchy"/>
    <dgm:cxn modelId="{170C320D-03EB-442F-A237-F65CCBD69E08}" type="presParOf" srcId="{D667F784-50B3-46DE-815A-1A1C34DAF8D7}" destId="{F15559C3-1448-4823-A232-E2BC282795D1}" srcOrd="1" destOrd="0" presId="urn:microsoft.com/office/officeart/2008/layout/HorizontalMultiLevelHierarchy"/>
    <dgm:cxn modelId="{3EEDDD3D-2219-41EE-80AA-17DD1BBDE102}" type="presParOf" srcId="{AA77168B-C9C7-44EB-B55F-6E151C66569D}" destId="{926CE6B0-3634-469B-88FE-100D928D6FFC}" srcOrd="4" destOrd="0" presId="urn:microsoft.com/office/officeart/2008/layout/HorizontalMultiLevelHierarchy"/>
    <dgm:cxn modelId="{37FF88D9-AD53-467B-AA8C-1CF67634D05A}" type="presParOf" srcId="{926CE6B0-3634-469B-88FE-100D928D6FFC}" destId="{AF297D48-FFA4-40F7-BCC9-D6B34893185C}" srcOrd="0" destOrd="0" presId="urn:microsoft.com/office/officeart/2008/layout/HorizontalMultiLevelHierarchy"/>
    <dgm:cxn modelId="{C10A874F-3DFF-4E3E-8D6F-DF8712DA377F}" type="presParOf" srcId="{AA77168B-C9C7-44EB-B55F-6E151C66569D}" destId="{ACA6DB4B-CF8A-4DDE-8151-8103F4588D1E}" srcOrd="5" destOrd="0" presId="urn:microsoft.com/office/officeart/2008/layout/HorizontalMultiLevelHierarchy"/>
    <dgm:cxn modelId="{1B0B2E25-1A15-44ED-B787-8199C0942124}" type="presParOf" srcId="{ACA6DB4B-CF8A-4DDE-8151-8103F4588D1E}" destId="{1D941100-9777-4AAD-BB71-02CBFA1B79B4}" srcOrd="0" destOrd="0" presId="urn:microsoft.com/office/officeart/2008/layout/HorizontalMultiLevelHierarchy"/>
    <dgm:cxn modelId="{6AF469CF-FDB6-4EF6-88A0-B3F065EE8D1C}" type="presParOf" srcId="{ACA6DB4B-CF8A-4DDE-8151-8103F4588D1E}" destId="{86289DFA-155B-4CBD-843C-27834A4D2F7A}" srcOrd="1" destOrd="0" presId="urn:microsoft.com/office/officeart/2008/layout/HorizontalMultiLevelHierarchy"/>
    <dgm:cxn modelId="{955BD885-FBEB-43C5-B83C-4F296DEB10C2}" type="presParOf" srcId="{AA77168B-C9C7-44EB-B55F-6E151C66569D}" destId="{DC960825-DD58-44D0-B837-EFBBDD60EFCC}" srcOrd="6" destOrd="0" presId="urn:microsoft.com/office/officeart/2008/layout/HorizontalMultiLevelHierarchy"/>
    <dgm:cxn modelId="{95770292-CBE6-4C06-8F91-BB4820C2E6AB}" type="presParOf" srcId="{DC960825-DD58-44D0-B837-EFBBDD60EFCC}" destId="{8C5F5CAC-A33F-4C70-9300-F3A9D02D6E55}" srcOrd="0" destOrd="0" presId="urn:microsoft.com/office/officeart/2008/layout/HorizontalMultiLevelHierarchy"/>
    <dgm:cxn modelId="{669F70A2-10F7-4ED0-B001-C2CD6E3F0A4A}" type="presParOf" srcId="{AA77168B-C9C7-44EB-B55F-6E151C66569D}" destId="{A155459D-E0C6-4C3D-8FED-041FDDAE759B}" srcOrd="7" destOrd="0" presId="urn:microsoft.com/office/officeart/2008/layout/HorizontalMultiLevelHierarchy"/>
    <dgm:cxn modelId="{8DE27414-64F6-4BF8-BC2E-FB40D60E9A98}" type="presParOf" srcId="{A155459D-E0C6-4C3D-8FED-041FDDAE759B}" destId="{EB168CF7-5396-432E-AF53-FAD6E7855724}" srcOrd="0" destOrd="0" presId="urn:microsoft.com/office/officeart/2008/layout/HorizontalMultiLevelHierarchy"/>
    <dgm:cxn modelId="{BC5CC06F-59D1-4230-A77B-96DAEBCF3677}" type="presParOf" srcId="{A155459D-E0C6-4C3D-8FED-041FDDAE759B}" destId="{ECF578F8-2ABE-4CCD-B46E-1C85FD1B081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8F1FDF-BFF1-41EB-AFAB-5A7A9B759AA7}" type="doc">
      <dgm:prSet loTypeId="urn:microsoft.com/office/officeart/2005/8/layout/radial5" loCatId="relationship" qsTypeId="urn:microsoft.com/office/officeart/2005/8/quickstyle/simple1" qsCatId="simple" csTypeId="urn:microsoft.com/office/officeart/2005/8/colors/colorful1" csCatId="colorful" phldr="1"/>
      <dgm:spPr/>
      <dgm:t>
        <a:bodyPr/>
        <a:lstStyle/>
        <a:p>
          <a:endParaRPr lang="zh-TW" altLang="en-US"/>
        </a:p>
      </dgm:t>
    </dgm:pt>
    <dgm:pt modelId="{453DAAD9-5F4D-4174-9C66-617F232DD237}">
      <dgm:prSet phldrT="[文字]" custT="1"/>
      <dgm:spPr/>
      <dgm:t>
        <a:bodyPr/>
        <a:lstStyle/>
        <a:p>
          <a:pPr algn="ctr"/>
          <a:r>
            <a:rPr lang="zh-TW" altLang="en-US" sz="2200" b="1" dirty="0" smtClean="0">
              <a:latin typeface="標楷體" panose="03000509000000000000" pitchFamily="65" charset="-120"/>
              <a:ea typeface="標楷體" panose="03000509000000000000" pitchFamily="65" charset="-120"/>
            </a:rPr>
            <a:t>船員</a:t>
          </a:r>
          <a:endParaRPr lang="zh-TW" altLang="en-US" sz="2200" b="1" dirty="0">
            <a:latin typeface="標楷體" panose="03000509000000000000" pitchFamily="65" charset="-120"/>
            <a:ea typeface="標楷體" panose="03000509000000000000" pitchFamily="65" charset="-120"/>
          </a:endParaRPr>
        </a:p>
      </dgm:t>
    </dgm:pt>
    <dgm:pt modelId="{49AF1AEB-E819-4E73-A130-D8D859D0E966}" type="parTrans" cxnId="{B99CD288-BDB9-46FF-8CA8-23D8CDCB90F3}">
      <dgm:prSet/>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93CBAF53-788E-4506-AD09-F631ED41B56F}" type="sibTrans" cxnId="{B99CD288-BDB9-46FF-8CA8-23D8CDCB90F3}">
      <dgm:prSet/>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D3F1CFE4-7858-43E9-9FEC-DF3C1A9ED6B7}">
      <dgm:prSet phldrT="[文字]" custT="1"/>
      <dgm:spPr/>
      <dgm:t>
        <a:bodyPr/>
        <a:lstStyle/>
        <a:p>
          <a:pPr algn="ctr"/>
          <a:r>
            <a:rPr lang="zh-TW" altLang="en-US" sz="2200" b="1" dirty="0" smtClean="0">
              <a:latin typeface="標楷體" panose="03000509000000000000" pitchFamily="65" charset="-120"/>
              <a:ea typeface="標楷體" panose="03000509000000000000" pitchFamily="65" charset="-120"/>
            </a:rPr>
            <a:t>基本安全訓練</a:t>
          </a:r>
          <a:endParaRPr lang="zh-TW" altLang="en-US" sz="2200" b="1" dirty="0">
            <a:latin typeface="標楷體" panose="03000509000000000000" pitchFamily="65" charset="-120"/>
            <a:ea typeface="標楷體" panose="03000509000000000000" pitchFamily="65" charset="-120"/>
          </a:endParaRPr>
        </a:p>
      </dgm:t>
    </dgm:pt>
    <dgm:pt modelId="{FC0EC3BD-7ED1-4573-A927-708AFE82DEE5}" type="parTrans" cxnId="{DA9190EC-F88C-43DA-A5E4-67C4DEC9A8FC}">
      <dgm:prSet custT="1"/>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6BC3648C-CD59-4D83-A50F-670E52E665D9}" type="sibTrans" cxnId="{DA9190EC-F88C-43DA-A5E4-67C4DEC9A8FC}">
      <dgm:prSet/>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F95853FF-B159-43C8-9705-6B91660A44C5}">
      <dgm:prSet phldrT="[文字]" custT="1"/>
      <dgm:spPr/>
      <dgm:t>
        <a:bodyPr/>
        <a:lstStyle/>
        <a:p>
          <a:pPr algn="ctr"/>
          <a:r>
            <a:rPr lang="zh-TW" altLang="en-US" sz="2200" b="1" dirty="0" smtClean="0">
              <a:latin typeface="標楷體" panose="03000509000000000000" pitchFamily="65" charset="-120"/>
              <a:ea typeface="標楷體" panose="03000509000000000000" pitchFamily="65" charset="-120"/>
            </a:rPr>
            <a:t>進階</a:t>
          </a:r>
          <a:endParaRPr lang="en-US" altLang="zh-TW" sz="2200" b="1" dirty="0" smtClean="0">
            <a:latin typeface="標楷體" panose="03000509000000000000" pitchFamily="65" charset="-120"/>
            <a:ea typeface="標楷體" panose="03000509000000000000" pitchFamily="65" charset="-120"/>
          </a:endParaRPr>
        </a:p>
        <a:p>
          <a:pPr algn="ctr"/>
          <a:r>
            <a:rPr lang="zh-TW" altLang="en-US" sz="2200" b="1" dirty="0" smtClean="0">
              <a:latin typeface="標楷體" panose="03000509000000000000" pitchFamily="65" charset="-120"/>
              <a:ea typeface="標楷體" panose="03000509000000000000" pitchFamily="65" charset="-120"/>
            </a:rPr>
            <a:t>滅火</a:t>
          </a:r>
          <a:endParaRPr lang="zh-TW" altLang="en-US" sz="2200" b="1" dirty="0">
            <a:latin typeface="標楷體" panose="03000509000000000000" pitchFamily="65" charset="-120"/>
            <a:ea typeface="標楷體" panose="03000509000000000000" pitchFamily="65" charset="-120"/>
          </a:endParaRPr>
        </a:p>
      </dgm:t>
    </dgm:pt>
    <dgm:pt modelId="{636B1256-77C5-4D3A-B13C-3CBE5C0B5ABD}" type="parTrans" cxnId="{859A4869-D673-41BA-8DA6-6453C01230C0}">
      <dgm:prSet custT="1"/>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539E1968-FA3A-4738-B702-6E4D8376F093}" type="sibTrans" cxnId="{859A4869-D673-41BA-8DA6-6453C01230C0}">
      <dgm:prSet/>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7038071B-18A2-40CC-A0B0-9379B8B5D7BC}">
      <dgm:prSet phldrT="[文字]" custT="1"/>
      <dgm:spPr>
        <a:solidFill>
          <a:srgbClr val="8C3FC5"/>
        </a:solidFill>
      </dgm:spPr>
      <dgm:t>
        <a:bodyPr/>
        <a:lstStyle/>
        <a:p>
          <a:pPr algn="ctr"/>
          <a:r>
            <a:rPr lang="zh-TW" altLang="en-US" sz="2200" b="1" dirty="0" smtClean="0">
              <a:latin typeface="標楷體" panose="03000509000000000000" pitchFamily="65" charset="-120"/>
              <a:ea typeface="標楷體" panose="03000509000000000000" pitchFamily="65" charset="-120"/>
            </a:rPr>
            <a:t>操作級</a:t>
          </a:r>
          <a:r>
            <a:rPr lang="en-US" altLang="zh-TW" sz="2200" b="1" dirty="0" smtClean="0">
              <a:latin typeface="標楷體" panose="03000509000000000000" pitchFamily="65" charset="-120"/>
              <a:ea typeface="標楷體" panose="03000509000000000000" pitchFamily="65" charset="-120"/>
            </a:rPr>
            <a:t>ARPA</a:t>
          </a:r>
          <a:endParaRPr lang="zh-TW" altLang="en-US" sz="2200" b="1" dirty="0">
            <a:latin typeface="標楷體" panose="03000509000000000000" pitchFamily="65" charset="-120"/>
            <a:ea typeface="標楷體" panose="03000509000000000000" pitchFamily="65" charset="-120"/>
          </a:endParaRPr>
        </a:p>
      </dgm:t>
    </dgm:pt>
    <dgm:pt modelId="{84A065EC-B0C4-4996-88B4-B85C07A7FC06}" type="parTrans" cxnId="{7DB8F7A2-7CF3-4C6D-9D6C-55385EFA2AB5}">
      <dgm:prSet custT="1"/>
      <dgm:spPr>
        <a:solidFill>
          <a:srgbClr val="8C3FC5"/>
        </a:solidFill>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4CD19F63-5621-4481-8315-5B7CDFF0FCBD}" type="sibTrans" cxnId="{7DB8F7A2-7CF3-4C6D-9D6C-55385EFA2AB5}">
      <dgm:prSet/>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81367886-3457-4774-8F2C-6245D9F0F05B}">
      <dgm:prSet phldrT="[文字]" custT="1"/>
      <dgm:spPr/>
      <dgm:t>
        <a:bodyPr/>
        <a:lstStyle/>
        <a:p>
          <a:pPr algn="ctr"/>
          <a:r>
            <a:rPr lang="en-US" altLang="zh-TW" sz="2000" b="1" dirty="0" smtClean="0">
              <a:latin typeface="標楷體" panose="03000509000000000000" pitchFamily="65" charset="-120"/>
              <a:ea typeface="標楷體" panose="03000509000000000000" pitchFamily="65" charset="-120"/>
            </a:rPr>
            <a:t>GMDSS</a:t>
          </a:r>
          <a:endParaRPr lang="zh-TW" altLang="en-US" sz="2000" b="1" dirty="0">
            <a:latin typeface="標楷體" panose="03000509000000000000" pitchFamily="65" charset="-120"/>
            <a:ea typeface="標楷體" panose="03000509000000000000" pitchFamily="65" charset="-120"/>
          </a:endParaRPr>
        </a:p>
      </dgm:t>
    </dgm:pt>
    <dgm:pt modelId="{AB449A86-DA3E-49EF-873A-09B4A127C7E3}" type="parTrans" cxnId="{6B224B4B-C693-40E7-8238-FB62A7F9640E}">
      <dgm:prSet custT="1"/>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E368B7C9-14FD-4E5F-BCA3-5DD658435DD3}" type="sibTrans" cxnId="{6B224B4B-C693-40E7-8238-FB62A7F9640E}">
      <dgm:prSet/>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66DC997B-F137-4BFA-93CA-BC6A4EF56830}">
      <dgm:prSet phldrT="[文字]" custT="1"/>
      <dgm:spPr/>
      <dgm:t>
        <a:bodyPr/>
        <a:lstStyle/>
        <a:p>
          <a:pPr algn="ctr"/>
          <a:r>
            <a:rPr lang="zh-TW" altLang="en-US" sz="2000" b="1" dirty="0" smtClean="0">
              <a:solidFill>
                <a:schemeClr val="tx1"/>
              </a:solidFill>
              <a:latin typeface="標楷體" panose="03000509000000000000" pitchFamily="65" charset="-120"/>
              <a:ea typeface="標楷體" panose="03000509000000000000" pitchFamily="65" charset="-120"/>
            </a:rPr>
            <a:t>電子海圖資訊系統</a:t>
          </a:r>
          <a:r>
            <a:rPr lang="en-US" altLang="zh-TW" sz="2000" b="1" dirty="0" smtClean="0">
              <a:solidFill>
                <a:schemeClr val="tx1"/>
              </a:solidFill>
              <a:latin typeface="標楷體" panose="03000509000000000000" pitchFamily="65" charset="-120"/>
              <a:ea typeface="標楷體" panose="03000509000000000000" pitchFamily="65" charset="-120"/>
            </a:rPr>
            <a:t>ECDIS</a:t>
          </a:r>
          <a:endParaRPr lang="zh-TW" altLang="en-US" sz="2000" b="1" dirty="0">
            <a:solidFill>
              <a:schemeClr val="tx1"/>
            </a:solidFill>
            <a:latin typeface="標楷體" panose="03000509000000000000" pitchFamily="65" charset="-120"/>
            <a:ea typeface="標楷體" panose="03000509000000000000" pitchFamily="65" charset="-120"/>
          </a:endParaRPr>
        </a:p>
      </dgm:t>
    </dgm:pt>
    <dgm:pt modelId="{E55393FF-D1E8-4F90-86DD-0428DA24E913}" type="parTrans" cxnId="{FA7F2FA2-D3C5-483D-8DBA-D77385BCB80D}">
      <dgm:prSet custT="1"/>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50DF09F5-618F-4629-A0E0-66A38DAA7224}" type="sibTrans" cxnId="{FA7F2FA2-D3C5-483D-8DBA-D77385BCB80D}">
      <dgm:prSet/>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7205F6C6-0FE2-48E0-BF36-896A47BF3E3D}">
      <dgm:prSet phldrT="[文字]" custT="1"/>
      <dgm:spPr/>
      <dgm:t>
        <a:bodyPr/>
        <a:lstStyle/>
        <a:p>
          <a:pPr algn="ctr"/>
          <a:r>
            <a:rPr lang="zh-TW" altLang="en-US" sz="2200" b="1" dirty="0" smtClean="0">
              <a:latin typeface="標楷體" panose="03000509000000000000" pitchFamily="65" charset="-120"/>
              <a:ea typeface="標楷體" panose="03000509000000000000" pitchFamily="65" charset="-120"/>
            </a:rPr>
            <a:t>駕駛臺資源管理</a:t>
          </a:r>
          <a:r>
            <a:rPr lang="en-US" altLang="zh-TW" sz="2200" b="1" dirty="0" smtClean="0">
              <a:latin typeface="標楷體" panose="03000509000000000000" pitchFamily="65" charset="-120"/>
              <a:ea typeface="標楷體" panose="03000509000000000000" pitchFamily="65" charset="-120"/>
            </a:rPr>
            <a:t>BRM</a:t>
          </a:r>
          <a:endParaRPr lang="zh-TW" altLang="en-US" sz="2200" b="1" dirty="0">
            <a:latin typeface="標楷體" panose="03000509000000000000" pitchFamily="65" charset="-120"/>
            <a:ea typeface="標楷體" panose="03000509000000000000" pitchFamily="65" charset="-120"/>
          </a:endParaRPr>
        </a:p>
      </dgm:t>
    </dgm:pt>
    <dgm:pt modelId="{46048BA1-E620-497A-88D8-6FB5C728BA4C}" type="parTrans" cxnId="{DA62CB92-96D9-4AFB-BEA2-895ADE77C333}">
      <dgm:prSet custT="1"/>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5732EF1C-A444-4D6F-9377-D39328970F68}" type="sibTrans" cxnId="{DA62CB92-96D9-4AFB-BEA2-895ADE77C333}">
      <dgm:prSet/>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5F23DF75-135E-4C66-8EFB-571610728245}">
      <dgm:prSet phldrT="[文字]" custT="1"/>
      <dgm:spPr/>
      <dgm:t>
        <a:bodyPr/>
        <a:lstStyle/>
        <a:p>
          <a:pPr algn="ctr"/>
          <a:r>
            <a:rPr lang="zh-TW" altLang="en-US" sz="2200" b="1" dirty="0" smtClean="0">
              <a:latin typeface="標楷體" panose="03000509000000000000" pitchFamily="65" charset="-120"/>
              <a:ea typeface="標楷體" panose="03000509000000000000" pitchFamily="65" charset="-120"/>
            </a:rPr>
            <a:t>救生艇及救難艇操縱</a:t>
          </a:r>
          <a:endParaRPr lang="zh-TW" altLang="en-US" sz="2200" b="1" dirty="0">
            <a:latin typeface="標楷體" panose="03000509000000000000" pitchFamily="65" charset="-120"/>
            <a:ea typeface="標楷體" panose="03000509000000000000" pitchFamily="65" charset="-120"/>
          </a:endParaRPr>
        </a:p>
      </dgm:t>
    </dgm:pt>
    <dgm:pt modelId="{CF1F96AF-4D47-48EA-B747-383D6C1D08BB}" type="parTrans" cxnId="{4FDE056F-2E11-4B0C-A983-310D3718FFE3}">
      <dgm:prSet custT="1"/>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65B5D9F7-C355-4895-8E03-28E0FCDF7C29}" type="sibTrans" cxnId="{4FDE056F-2E11-4B0C-A983-310D3718FFE3}">
      <dgm:prSet/>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8E8C1D21-7AC2-4DBE-82CA-CF1C723583D4}">
      <dgm:prSet phldrT="[文字]" custT="1"/>
      <dgm:spPr>
        <a:solidFill>
          <a:srgbClr val="8C3FC5"/>
        </a:solidFill>
      </dgm:spPr>
      <dgm:t>
        <a:bodyPr/>
        <a:lstStyle/>
        <a:p>
          <a:pPr algn="ctr"/>
          <a:r>
            <a:rPr lang="zh-TW" altLang="en-US" sz="2200" b="1" dirty="0" smtClean="0">
              <a:latin typeface="標楷體" panose="03000509000000000000" pitchFamily="65" charset="-120"/>
              <a:ea typeface="標楷體" panose="03000509000000000000" pitchFamily="65" charset="-120"/>
            </a:rPr>
            <a:t>醫療</a:t>
          </a:r>
          <a:endParaRPr lang="en-US" altLang="zh-TW" sz="2200" b="1" dirty="0" smtClean="0">
            <a:latin typeface="標楷體" panose="03000509000000000000" pitchFamily="65" charset="-120"/>
            <a:ea typeface="標楷體" panose="03000509000000000000" pitchFamily="65" charset="-120"/>
          </a:endParaRPr>
        </a:p>
        <a:p>
          <a:pPr algn="ctr"/>
          <a:r>
            <a:rPr lang="zh-TW" altLang="en-US" sz="2200" b="1" dirty="0" smtClean="0">
              <a:latin typeface="標楷體" panose="03000509000000000000" pitchFamily="65" charset="-120"/>
              <a:ea typeface="標楷體" panose="03000509000000000000" pitchFamily="65" charset="-120"/>
            </a:rPr>
            <a:t>急救</a:t>
          </a:r>
          <a:endParaRPr lang="zh-TW" altLang="en-US" sz="2200" b="1" dirty="0">
            <a:latin typeface="標楷體" panose="03000509000000000000" pitchFamily="65" charset="-120"/>
            <a:ea typeface="標楷體" panose="03000509000000000000" pitchFamily="65" charset="-120"/>
          </a:endParaRPr>
        </a:p>
      </dgm:t>
    </dgm:pt>
    <dgm:pt modelId="{C31F7B4A-2415-4574-8DA6-F49D1A8932FD}" type="parTrans" cxnId="{063FFDEA-3714-49EE-9D4F-40D257D4FD2C}">
      <dgm:prSet custT="1"/>
      <dgm:spPr>
        <a:solidFill>
          <a:srgbClr val="8C3FC5"/>
        </a:solidFill>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229A34DE-C0B9-46BF-95E9-0810EF8C8F07}" type="sibTrans" cxnId="{063FFDEA-3714-49EE-9D4F-40D257D4FD2C}">
      <dgm:prSet/>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2008B0D2-8C0C-4421-A9B4-7E8D3C7B9F06}">
      <dgm:prSet phldrT="[文字]" custT="1"/>
      <dgm:spPr/>
      <dgm:t>
        <a:bodyPr/>
        <a:lstStyle/>
        <a:p>
          <a:pPr algn="ctr"/>
          <a:r>
            <a:rPr lang="zh-TW" altLang="en-US" sz="2200" b="1" dirty="0" smtClean="0">
              <a:latin typeface="標楷體" panose="03000509000000000000" pitchFamily="65" charset="-120"/>
              <a:ea typeface="標楷體" panose="03000509000000000000" pitchFamily="65" charset="-120"/>
            </a:rPr>
            <a:t>保全</a:t>
          </a:r>
          <a:endParaRPr lang="en-US" altLang="zh-TW" sz="2200" b="1" dirty="0" smtClean="0">
            <a:latin typeface="標楷體" panose="03000509000000000000" pitchFamily="65" charset="-120"/>
            <a:ea typeface="標楷體" panose="03000509000000000000" pitchFamily="65" charset="-120"/>
          </a:endParaRPr>
        </a:p>
        <a:p>
          <a:pPr algn="ctr"/>
          <a:r>
            <a:rPr lang="zh-TW" altLang="en-US" sz="2200" b="1" dirty="0" smtClean="0">
              <a:latin typeface="標楷體" panose="03000509000000000000" pitchFamily="65" charset="-120"/>
              <a:ea typeface="標楷體" panose="03000509000000000000" pitchFamily="65" charset="-120"/>
            </a:rPr>
            <a:t>職責</a:t>
          </a:r>
          <a:endParaRPr lang="zh-TW" altLang="en-US" sz="2200" b="1" dirty="0">
            <a:latin typeface="標楷體" panose="03000509000000000000" pitchFamily="65" charset="-120"/>
            <a:ea typeface="標楷體" panose="03000509000000000000" pitchFamily="65" charset="-120"/>
          </a:endParaRPr>
        </a:p>
      </dgm:t>
    </dgm:pt>
    <dgm:pt modelId="{EC5B9C14-705E-4505-84D5-F5944771CA43}" type="parTrans" cxnId="{F685EFAD-339A-4709-83C7-F18444E9DEF7}">
      <dgm:prSet custT="1"/>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A3278847-63AD-4B09-B525-70E0579B40F1}" type="sibTrans" cxnId="{F685EFAD-339A-4709-83C7-F18444E9DEF7}">
      <dgm:prSet/>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5E77A544-1B6F-49A6-8BE2-714469AC137C}">
      <dgm:prSet phldrT="[文字]" custT="1"/>
      <dgm:spPr/>
      <dgm:t>
        <a:bodyPr/>
        <a:lstStyle/>
        <a:p>
          <a:pPr algn="ctr"/>
          <a:r>
            <a:rPr lang="zh-TW" altLang="en-US" sz="2200" b="1" dirty="0" smtClean="0">
              <a:latin typeface="標楷體" panose="03000509000000000000" pitchFamily="65" charset="-120"/>
              <a:ea typeface="標楷體" panose="03000509000000000000" pitchFamily="65" charset="-120"/>
            </a:rPr>
            <a:t>油貨基本訓練</a:t>
          </a:r>
          <a:endParaRPr lang="zh-TW" altLang="en-US" sz="2200" b="1" dirty="0">
            <a:latin typeface="標楷體" panose="03000509000000000000" pitchFamily="65" charset="-120"/>
            <a:ea typeface="標楷體" panose="03000509000000000000" pitchFamily="65" charset="-120"/>
          </a:endParaRPr>
        </a:p>
      </dgm:t>
    </dgm:pt>
    <dgm:pt modelId="{E81FE0B2-80B7-4681-AD50-C3D8103B7D40}" type="parTrans" cxnId="{977B605D-F719-4A81-83A9-43C1336F4289}">
      <dgm:prSet custT="1"/>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58FEC5C5-DF18-4E4B-ABD4-3637E53E374A}" type="sibTrans" cxnId="{977B605D-F719-4A81-83A9-43C1336F4289}">
      <dgm:prSet/>
      <dgm:spPr/>
      <dgm:t>
        <a:bodyPr/>
        <a:lstStyle/>
        <a:p>
          <a:pPr algn="ctr"/>
          <a:endParaRPr lang="zh-TW" altLang="en-US" sz="2200" b="1">
            <a:latin typeface="標楷體" panose="03000509000000000000" pitchFamily="65" charset="-120"/>
            <a:ea typeface="標楷體" panose="03000509000000000000" pitchFamily="65" charset="-120"/>
          </a:endParaRPr>
        </a:p>
      </dgm:t>
    </dgm:pt>
    <dgm:pt modelId="{FF2974E7-E17B-4700-8938-94E7DF7D16D3}" type="pres">
      <dgm:prSet presAssocID="{CD8F1FDF-BFF1-41EB-AFAB-5A7A9B759AA7}" presName="Name0" presStyleCnt="0">
        <dgm:presLayoutVars>
          <dgm:chMax val="1"/>
          <dgm:dir/>
          <dgm:animLvl val="ctr"/>
          <dgm:resizeHandles val="exact"/>
        </dgm:presLayoutVars>
      </dgm:prSet>
      <dgm:spPr/>
      <dgm:t>
        <a:bodyPr/>
        <a:lstStyle/>
        <a:p>
          <a:endParaRPr lang="zh-TW" altLang="en-US"/>
        </a:p>
      </dgm:t>
    </dgm:pt>
    <dgm:pt modelId="{8AF52304-F891-47C4-A971-16BA8D28204B}" type="pres">
      <dgm:prSet presAssocID="{453DAAD9-5F4D-4174-9C66-617F232DD237}" presName="centerShape" presStyleLbl="node0" presStyleIdx="0" presStyleCnt="1"/>
      <dgm:spPr/>
      <dgm:t>
        <a:bodyPr/>
        <a:lstStyle/>
        <a:p>
          <a:endParaRPr lang="zh-TW" altLang="en-US"/>
        </a:p>
      </dgm:t>
    </dgm:pt>
    <dgm:pt modelId="{9F4D4FA9-DD5D-4A8E-8918-F6E2039F0F79}" type="pres">
      <dgm:prSet presAssocID="{FC0EC3BD-7ED1-4573-A927-708AFE82DEE5}" presName="parTrans" presStyleLbl="sibTrans2D1" presStyleIdx="0" presStyleCnt="10" custAng="10858395"/>
      <dgm:spPr/>
      <dgm:t>
        <a:bodyPr/>
        <a:lstStyle/>
        <a:p>
          <a:endParaRPr lang="zh-TW" altLang="en-US"/>
        </a:p>
      </dgm:t>
    </dgm:pt>
    <dgm:pt modelId="{FBEB986D-134F-4311-84F4-765C3E0081E8}" type="pres">
      <dgm:prSet presAssocID="{FC0EC3BD-7ED1-4573-A927-708AFE82DEE5}" presName="connectorText" presStyleLbl="sibTrans2D1" presStyleIdx="0" presStyleCnt="10"/>
      <dgm:spPr/>
      <dgm:t>
        <a:bodyPr/>
        <a:lstStyle/>
        <a:p>
          <a:endParaRPr lang="zh-TW" altLang="en-US"/>
        </a:p>
      </dgm:t>
    </dgm:pt>
    <dgm:pt modelId="{3BE0E8DC-FC78-4AF5-B4F1-6B0478C5D680}" type="pres">
      <dgm:prSet presAssocID="{D3F1CFE4-7858-43E9-9FEC-DF3C1A9ED6B7}" presName="node" presStyleLbl="node1" presStyleIdx="0" presStyleCnt="10" custRadScaleRad="99692" custRadScaleInc="0">
        <dgm:presLayoutVars>
          <dgm:bulletEnabled val="1"/>
        </dgm:presLayoutVars>
      </dgm:prSet>
      <dgm:spPr/>
      <dgm:t>
        <a:bodyPr/>
        <a:lstStyle/>
        <a:p>
          <a:endParaRPr lang="zh-TW" altLang="en-US"/>
        </a:p>
      </dgm:t>
    </dgm:pt>
    <dgm:pt modelId="{3E25063B-2899-435B-9322-F56E1BC25625}" type="pres">
      <dgm:prSet presAssocID="{636B1256-77C5-4D3A-B13C-3CBE5C0B5ABD}" presName="parTrans" presStyleLbl="sibTrans2D1" presStyleIdx="1" presStyleCnt="10" custAng="10858395"/>
      <dgm:spPr/>
      <dgm:t>
        <a:bodyPr/>
        <a:lstStyle/>
        <a:p>
          <a:endParaRPr lang="zh-TW" altLang="en-US"/>
        </a:p>
      </dgm:t>
    </dgm:pt>
    <dgm:pt modelId="{6E92F360-67B4-4405-A50D-D7589EA28CFC}" type="pres">
      <dgm:prSet presAssocID="{636B1256-77C5-4D3A-B13C-3CBE5C0B5ABD}" presName="connectorText" presStyleLbl="sibTrans2D1" presStyleIdx="1" presStyleCnt="10"/>
      <dgm:spPr/>
      <dgm:t>
        <a:bodyPr/>
        <a:lstStyle/>
        <a:p>
          <a:endParaRPr lang="zh-TW" altLang="en-US"/>
        </a:p>
      </dgm:t>
    </dgm:pt>
    <dgm:pt modelId="{FE921905-4A66-4432-A294-C77C81DC179A}" type="pres">
      <dgm:prSet presAssocID="{F95853FF-B159-43C8-9705-6B91660A44C5}" presName="node" presStyleLbl="node1" presStyleIdx="1" presStyleCnt="10">
        <dgm:presLayoutVars>
          <dgm:bulletEnabled val="1"/>
        </dgm:presLayoutVars>
      </dgm:prSet>
      <dgm:spPr/>
      <dgm:t>
        <a:bodyPr/>
        <a:lstStyle/>
        <a:p>
          <a:endParaRPr lang="zh-TW" altLang="en-US"/>
        </a:p>
      </dgm:t>
    </dgm:pt>
    <dgm:pt modelId="{318582EE-484A-417C-850B-C92ECD0F7BC6}" type="pres">
      <dgm:prSet presAssocID="{84A065EC-B0C4-4996-88B4-B85C07A7FC06}" presName="parTrans" presStyleLbl="sibTrans2D1" presStyleIdx="2" presStyleCnt="10" custAng="10858395"/>
      <dgm:spPr/>
      <dgm:t>
        <a:bodyPr/>
        <a:lstStyle/>
        <a:p>
          <a:endParaRPr lang="zh-TW" altLang="en-US"/>
        </a:p>
      </dgm:t>
    </dgm:pt>
    <dgm:pt modelId="{16A22322-FB19-4521-9D51-FB37BD014666}" type="pres">
      <dgm:prSet presAssocID="{84A065EC-B0C4-4996-88B4-B85C07A7FC06}" presName="connectorText" presStyleLbl="sibTrans2D1" presStyleIdx="2" presStyleCnt="10"/>
      <dgm:spPr/>
      <dgm:t>
        <a:bodyPr/>
        <a:lstStyle/>
        <a:p>
          <a:endParaRPr lang="zh-TW" altLang="en-US"/>
        </a:p>
      </dgm:t>
    </dgm:pt>
    <dgm:pt modelId="{A2563692-CC28-4413-8FDA-8E3A83382427}" type="pres">
      <dgm:prSet presAssocID="{7038071B-18A2-40CC-A0B0-9379B8B5D7BC}" presName="node" presStyleLbl="node1" presStyleIdx="2" presStyleCnt="10">
        <dgm:presLayoutVars>
          <dgm:bulletEnabled val="1"/>
        </dgm:presLayoutVars>
      </dgm:prSet>
      <dgm:spPr/>
      <dgm:t>
        <a:bodyPr/>
        <a:lstStyle/>
        <a:p>
          <a:endParaRPr lang="zh-TW" altLang="en-US"/>
        </a:p>
      </dgm:t>
    </dgm:pt>
    <dgm:pt modelId="{C29AC3B9-5FCB-44C2-948B-A67456B6CEC0}" type="pres">
      <dgm:prSet presAssocID="{AB449A86-DA3E-49EF-873A-09B4A127C7E3}" presName="parTrans" presStyleLbl="sibTrans2D1" presStyleIdx="3" presStyleCnt="10" custAng="10858395"/>
      <dgm:spPr/>
      <dgm:t>
        <a:bodyPr/>
        <a:lstStyle/>
        <a:p>
          <a:endParaRPr lang="zh-TW" altLang="en-US"/>
        </a:p>
      </dgm:t>
    </dgm:pt>
    <dgm:pt modelId="{74046564-4A73-4122-9F39-8DBC33651D22}" type="pres">
      <dgm:prSet presAssocID="{AB449A86-DA3E-49EF-873A-09B4A127C7E3}" presName="connectorText" presStyleLbl="sibTrans2D1" presStyleIdx="3" presStyleCnt="10"/>
      <dgm:spPr/>
      <dgm:t>
        <a:bodyPr/>
        <a:lstStyle/>
        <a:p>
          <a:endParaRPr lang="zh-TW" altLang="en-US"/>
        </a:p>
      </dgm:t>
    </dgm:pt>
    <dgm:pt modelId="{7C062FD2-1833-44E2-85A0-E59F56E55B60}" type="pres">
      <dgm:prSet presAssocID="{81367886-3457-4774-8F2C-6245D9F0F05B}" presName="node" presStyleLbl="node1" presStyleIdx="3" presStyleCnt="10">
        <dgm:presLayoutVars>
          <dgm:bulletEnabled val="1"/>
        </dgm:presLayoutVars>
      </dgm:prSet>
      <dgm:spPr/>
      <dgm:t>
        <a:bodyPr/>
        <a:lstStyle/>
        <a:p>
          <a:endParaRPr lang="zh-TW" altLang="en-US"/>
        </a:p>
      </dgm:t>
    </dgm:pt>
    <dgm:pt modelId="{06D30C70-6E5A-4EB5-BF59-76C279BB9BA4}" type="pres">
      <dgm:prSet presAssocID="{E55393FF-D1E8-4F90-86DD-0428DA24E913}" presName="parTrans" presStyleLbl="sibTrans2D1" presStyleIdx="4" presStyleCnt="10" custAng="10858395"/>
      <dgm:spPr/>
      <dgm:t>
        <a:bodyPr/>
        <a:lstStyle/>
        <a:p>
          <a:endParaRPr lang="zh-TW" altLang="en-US"/>
        </a:p>
      </dgm:t>
    </dgm:pt>
    <dgm:pt modelId="{CBDF6DD8-A5E1-461C-B0D8-3183DAFC8777}" type="pres">
      <dgm:prSet presAssocID="{E55393FF-D1E8-4F90-86DD-0428DA24E913}" presName="connectorText" presStyleLbl="sibTrans2D1" presStyleIdx="4" presStyleCnt="10"/>
      <dgm:spPr/>
      <dgm:t>
        <a:bodyPr/>
        <a:lstStyle/>
        <a:p>
          <a:endParaRPr lang="zh-TW" altLang="en-US"/>
        </a:p>
      </dgm:t>
    </dgm:pt>
    <dgm:pt modelId="{B2A8BF16-D7E2-4C74-8888-85A7634BA929}" type="pres">
      <dgm:prSet presAssocID="{66DC997B-F137-4BFA-93CA-BC6A4EF56830}" presName="node" presStyleLbl="node1" presStyleIdx="4" presStyleCnt="10" custRadScaleRad="103112" custRadScaleInc="388">
        <dgm:presLayoutVars>
          <dgm:bulletEnabled val="1"/>
        </dgm:presLayoutVars>
      </dgm:prSet>
      <dgm:spPr/>
      <dgm:t>
        <a:bodyPr/>
        <a:lstStyle/>
        <a:p>
          <a:endParaRPr lang="zh-TW" altLang="en-US"/>
        </a:p>
      </dgm:t>
    </dgm:pt>
    <dgm:pt modelId="{83D25CEF-EB7F-41AA-A268-9335AE0386E8}" type="pres">
      <dgm:prSet presAssocID="{46048BA1-E620-497A-88D8-6FB5C728BA4C}" presName="parTrans" presStyleLbl="sibTrans2D1" presStyleIdx="5" presStyleCnt="10" custAng="10858395"/>
      <dgm:spPr/>
      <dgm:t>
        <a:bodyPr/>
        <a:lstStyle/>
        <a:p>
          <a:endParaRPr lang="zh-TW" altLang="en-US"/>
        </a:p>
      </dgm:t>
    </dgm:pt>
    <dgm:pt modelId="{14D007DD-3B5B-49B1-A0A1-60E759B9872D}" type="pres">
      <dgm:prSet presAssocID="{46048BA1-E620-497A-88D8-6FB5C728BA4C}" presName="connectorText" presStyleLbl="sibTrans2D1" presStyleIdx="5" presStyleCnt="10"/>
      <dgm:spPr/>
      <dgm:t>
        <a:bodyPr/>
        <a:lstStyle/>
        <a:p>
          <a:endParaRPr lang="zh-TW" altLang="en-US"/>
        </a:p>
      </dgm:t>
    </dgm:pt>
    <dgm:pt modelId="{2A75EF05-D213-4267-BE65-21DB956F27BA}" type="pres">
      <dgm:prSet presAssocID="{7205F6C6-0FE2-48E0-BF36-896A47BF3E3D}" presName="node" presStyleLbl="node1" presStyleIdx="5" presStyleCnt="10">
        <dgm:presLayoutVars>
          <dgm:bulletEnabled val="1"/>
        </dgm:presLayoutVars>
      </dgm:prSet>
      <dgm:spPr/>
      <dgm:t>
        <a:bodyPr/>
        <a:lstStyle/>
        <a:p>
          <a:endParaRPr lang="zh-TW" altLang="en-US"/>
        </a:p>
      </dgm:t>
    </dgm:pt>
    <dgm:pt modelId="{681C0B45-DC36-4349-B4FE-3C5196CFAECA}" type="pres">
      <dgm:prSet presAssocID="{CF1F96AF-4D47-48EA-B747-383D6C1D08BB}" presName="parTrans" presStyleLbl="sibTrans2D1" presStyleIdx="6" presStyleCnt="10" custAng="10858395"/>
      <dgm:spPr/>
      <dgm:t>
        <a:bodyPr/>
        <a:lstStyle/>
        <a:p>
          <a:endParaRPr lang="zh-TW" altLang="en-US"/>
        </a:p>
      </dgm:t>
    </dgm:pt>
    <dgm:pt modelId="{231CCADE-4D0A-45CF-ACEF-D687A02E35D0}" type="pres">
      <dgm:prSet presAssocID="{CF1F96AF-4D47-48EA-B747-383D6C1D08BB}" presName="connectorText" presStyleLbl="sibTrans2D1" presStyleIdx="6" presStyleCnt="10"/>
      <dgm:spPr/>
      <dgm:t>
        <a:bodyPr/>
        <a:lstStyle/>
        <a:p>
          <a:endParaRPr lang="zh-TW" altLang="en-US"/>
        </a:p>
      </dgm:t>
    </dgm:pt>
    <dgm:pt modelId="{9FCC1BDF-17D3-45BE-805F-F11CCEEF1E49}" type="pres">
      <dgm:prSet presAssocID="{5F23DF75-135E-4C66-8EFB-571610728245}" presName="node" presStyleLbl="node1" presStyleIdx="6" presStyleCnt="10" custRadScaleRad="96520" custRadScaleInc="402893">
        <dgm:presLayoutVars>
          <dgm:bulletEnabled val="1"/>
        </dgm:presLayoutVars>
      </dgm:prSet>
      <dgm:spPr/>
      <dgm:t>
        <a:bodyPr/>
        <a:lstStyle/>
        <a:p>
          <a:endParaRPr lang="zh-TW" altLang="en-US"/>
        </a:p>
      </dgm:t>
    </dgm:pt>
    <dgm:pt modelId="{CD61EEED-CCA3-4BB0-87A6-0941B99AF800}" type="pres">
      <dgm:prSet presAssocID="{C31F7B4A-2415-4574-8DA6-F49D1A8932FD}" presName="parTrans" presStyleLbl="sibTrans2D1" presStyleIdx="7" presStyleCnt="10" custAng="10858395"/>
      <dgm:spPr/>
      <dgm:t>
        <a:bodyPr/>
        <a:lstStyle/>
        <a:p>
          <a:endParaRPr lang="zh-TW" altLang="en-US"/>
        </a:p>
      </dgm:t>
    </dgm:pt>
    <dgm:pt modelId="{34711D0A-6CA6-4F59-9E8A-6E5548F3E1C8}" type="pres">
      <dgm:prSet presAssocID="{C31F7B4A-2415-4574-8DA6-F49D1A8932FD}" presName="connectorText" presStyleLbl="sibTrans2D1" presStyleIdx="7" presStyleCnt="10"/>
      <dgm:spPr/>
      <dgm:t>
        <a:bodyPr/>
        <a:lstStyle/>
        <a:p>
          <a:endParaRPr lang="zh-TW" altLang="en-US"/>
        </a:p>
      </dgm:t>
    </dgm:pt>
    <dgm:pt modelId="{FE98BB1D-BE2E-4EA7-B697-5F1073BA9120}" type="pres">
      <dgm:prSet presAssocID="{8E8C1D21-7AC2-4DBE-82CA-CF1C723583D4}" presName="node" presStyleLbl="node1" presStyleIdx="7" presStyleCnt="10">
        <dgm:presLayoutVars>
          <dgm:bulletEnabled val="1"/>
        </dgm:presLayoutVars>
      </dgm:prSet>
      <dgm:spPr/>
      <dgm:t>
        <a:bodyPr/>
        <a:lstStyle/>
        <a:p>
          <a:endParaRPr lang="zh-TW" altLang="en-US"/>
        </a:p>
      </dgm:t>
    </dgm:pt>
    <dgm:pt modelId="{265F556A-AFF2-489F-A47B-22E3D2BD53CA}" type="pres">
      <dgm:prSet presAssocID="{EC5B9C14-705E-4505-84D5-F5944771CA43}" presName="parTrans" presStyleLbl="sibTrans2D1" presStyleIdx="8" presStyleCnt="10" custAng="10858395"/>
      <dgm:spPr/>
      <dgm:t>
        <a:bodyPr/>
        <a:lstStyle/>
        <a:p>
          <a:endParaRPr lang="zh-TW" altLang="en-US"/>
        </a:p>
      </dgm:t>
    </dgm:pt>
    <dgm:pt modelId="{01A8B952-8217-4218-B7E5-18E5FC70DCD7}" type="pres">
      <dgm:prSet presAssocID="{EC5B9C14-705E-4505-84D5-F5944771CA43}" presName="connectorText" presStyleLbl="sibTrans2D1" presStyleIdx="8" presStyleCnt="10"/>
      <dgm:spPr/>
      <dgm:t>
        <a:bodyPr/>
        <a:lstStyle/>
        <a:p>
          <a:endParaRPr lang="zh-TW" altLang="en-US"/>
        </a:p>
      </dgm:t>
    </dgm:pt>
    <dgm:pt modelId="{3E610010-B8D2-47B3-A654-B219611BB12D}" type="pres">
      <dgm:prSet presAssocID="{2008B0D2-8C0C-4421-A9B4-7E8D3C7B9F06}" presName="node" presStyleLbl="node1" presStyleIdx="8" presStyleCnt="10" custRadScaleRad="90347" custRadScaleInc="198206">
        <dgm:presLayoutVars>
          <dgm:bulletEnabled val="1"/>
        </dgm:presLayoutVars>
      </dgm:prSet>
      <dgm:spPr/>
      <dgm:t>
        <a:bodyPr/>
        <a:lstStyle/>
        <a:p>
          <a:endParaRPr lang="zh-TW" altLang="en-US"/>
        </a:p>
      </dgm:t>
    </dgm:pt>
    <dgm:pt modelId="{78A07636-7572-4D69-854C-7C2C5A2D633E}" type="pres">
      <dgm:prSet presAssocID="{E81FE0B2-80B7-4681-AD50-C3D8103B7D40}" presName="parTrans" presStyleLbl="sibTrans2D1" presStyleIdx="9" presStyleCnt="10" custAng="10858395"/>
      <dgm:spPr/>
      <dgm:t>
        <a:bodyPr/>
        <a:lstStyle/>
        <a:p>
          <a:endParaRPr lang="zh-TW" altLang="en-US"/>
        </a:p>
      </dgm:t>
    </dgm:pt>
    <dgm:pt modelId="{E75CAC7C-47E7-4659-A007-7CEA6685174D}" type="pres">
      <dgm:prSet presAssocID="{E81FE0B2-80B7-4681-AD50-C3D8103B7D40}" presName="connectorText" presStyleLbl="sibTrans2D1" presStyleIdx="9" presStyleCnt="10"/>
      <dgm:spPr/>
      <dgm:t>
        <a:bodyPr/>
        <a:lstStyle/>
        <a:p>
          <a:endParaRPr lang="zh-TW" altLang="en-US"/>
        </a:p>
      </dgm:t>
    </dgm:pt>
    <dgm:pt modelId="{4CAC6E0E-4342-4195-BE13-0B5656DCF445}" type="pres">
      <dgm:prSet presAssocID="{5E77A544-1B6F-49A6-8BE2-714469AC137C}" presName="node" presStyleLbl="node1" presStyleIdx="9" presStyleCnt="10" custRadScaleRad="92959" custRadScaleInc="-604732">
        <dgm:presLayoutVars>
          <dgm:bulletEnabled val="1"/>
        </dgm:presLayoutVars>
      </dgm:prSet>
      <dgm:spPr/>
      <dgm:t>
        <a:bodyPr/>
        <a:lstStyle/>
        <a:p>
          <a:endParaRPr lang="zh-TW" altLang="en-US"/>
        </a:p>
      </dgm:t>
    </dgm:pt>
  </dgm:ptLst>
  <dgm:cxnLst>
    <dgm:cxn modelId="{B2B85719-2AC1-4CE7-8B6D-9E3DDC419B6B}" type="presOf" srcId="{D3F1CFE4-7858-43E9-9FEC-DF3C1A9ED6B7}" destId="{3BE0E8DC-FC78-4AF5-B4F1-6B0478C5D680}" srcOrd="0" destOrd="0" presId="urn:microsoft.com/office/officeart/2005/8/layout/radial5"/>
    <dgm:cxn modelId="{8E316441-BE66-4D06-B492-5DBD094D167D}" type="presOf" srcId="{EC5B9C14-705E-4505-84D5-F5944771CA43}" destId="{265F556A-AFF2-489F-A47B-22E3D2BD53CA}" srcOrd="0" destOrd="0" presId="urn:microsoft.com/office/officeart/2005/8/layout/radial5"/>
    <dgm:cxn modelId="{D0730977-2066-4CC9-AD76-DFED1F13B79E}" type="presOf" srcId="{E81FE0B2-80B7-4681-AD50-C3D8103B7D40}" destId="{78A07636-7572-4D69-854C-7C2C5A2D633E}" srcOrd="0" destOrd="0" presId="urn:microsoft.com/office/officeart/2005/8/layout/radial5"/>
    <dgm:cxn modelId="{B2257D59-FF86-465D-980A-CE740FCEADF0}" type="presOf" srcId="{8E8C1D21-7AC2-4DBE-82CA-CF1C723583D4}" destId="{FE98BB1D-BE2E-4EA7-B697-5F1073BA9120}" srcOrd="0" destOrd="0" presId="urn:microsoft.com/office/officeart/2005/8/layout/radial5"/>
    <dgm:cxn modelId="{B855D4CD-C502-4F30-B7D4-038947CF8156}" type="presOf" srcId="{CF1F96AF-4D47-48EA-B747-383D6C1D08BB}" destId="{231CCADE-4D0A-45CF-ACEF-D687A02E35D0}" srcOrd="1" destOrd="0" presId="urn:microsoft.com/office/officeart/2005/8/layout/radial5"/>
    <dgm:cxn modelId="{FA39EE81-1F8B-4A69-96F5-73BA68D46D0A}" type="presOf" srcId="{2008B0D2-8C0C-4421-A9B4-7E8D3C7B9F06}" destId="{3E610010-B8D2-47B3-A654-B219611BB12D}" srcOrd="0" destOrd="0" presId="urn:microsoft.com/office/officeart/2005/8/layout/radial5"/>
    <dgm:cxn modelId="{622BA07C-E268-486E-800E-24A22CB37591}" type="presOf" srcId="{FC0EC3BD-7ED1-4573-A927-708AFE82DEE5}" destId="{FBEB986D-134F-4311-84F4-765C3E0081E8}" srcOrd="1" destOrd="0" presId="urn:microsoft.com/office/officeart/2005/8/layout/radial5"/>
    <dgm:cxn modelId="{B5F65129-3484-4298-BCB7-203322F500EF}" type="presOf" srcId="{5E77A544-1B6F-49A6-8BE2-714469AC137C}" destId="{4CAC6E0E-4342-4195-BE13-0B5656DCF445}" srcOrd="0" destOrd="0" presId="urn:microsoft.com/office/officeart/2005/8/layout/radial5"/>
    <dgm:cxn modelId="{1D9D9FA5-EF33-412F-A9DE-014AC989B9E9}" type="presOf" srcId="{46048BA1-E620-497A-88D8-6FB5C728BA4C}" destId="{83D25CEF-EB7F-41AA-A268-9335AE0386E8}" srcOrd="0" destOrd="0" presId="urn:microsoft.com/office/officeart/2005/8/layout/radial5"/>
    <dgm:cxn modelId="{120AB0C5-653D-49FE-AC83-0CECA3081EA6}" type="presOf" srcId="{C31F7B4A-2415-4574-8DA6-F49D1A8932FD}" destId="{34711D0A-6CA6-4F59-9E8A-6E5548F3E1C8}" srcOrd="1" destOrd="0" presId="urn:microsoft.com/office/officeart/2005/8/layout/radial5"/>
    <dgm:cxn modelId="{40FC44B7-4EF6-4039-8D04-EE9039C92834}" type="presOf" srcId="{EC5B9C14-705E-4505-84D5-F5944771CA43}" destId="{01A8B952-8217-4218-B7E5-18E5FC70DCD7}" srcOrd="1" destOrd="0" presId="urn:microsoft.com/office/officeart/2005/8/layout/radial5"/>
    <dgm:cxn modelId="{3293FF77-A5D1-407C-86B6-121456399928}" type="presOf" srcId="{66DC997B-F137-4BFA-93CA-BC6A4EF56830}" destId="{B2A8BF16-D7E2-4C74-8888-85A7634BA929}" srcOrd="0" destOrd="0" presId="urn:microsoft.com/office/officeart/2005/8/layout/radial5"/>
    <dgm:cxn modelId="{F685EFAD-339A-4709-83C7-F18444E9DEF7}" srcId="{453DAAD9-5F4D-4174-9C66-617F232DD237}" destId="{2008B0D2-8C0C-4421-A9B4-7E8D3C7B9F06}" srcOrd="8" destOrd="0" parTransId="{EC5B9C14-705E-4505-84D5-F5944771CA43}" sibTransId="{A3278847-63AD-4B09-B525-70E0579B40F1}"/>
    <dgm:cxn modelId="{8FE3014D-3B47-4B38-8208-B0F5E13CAD5C}" type="presOf" srcId="{E81FE0B2-80B7-4681-AD50-C3D8103B7D40}" destId="{E75CAC7C-47E7-4659-A007-7CEA6685174D}" srcOrd="1" destOrd="0" presId="urn:microsoft.com/office/officeart/2005/8/layout/radial5"/>
    <dgm:cxn modelId="{590746BF-FF84-4507-88A9-5996159BB290}" type="presOf" srcId="{7038071B-18A2-40CC-A0B0-9379B8B5D7BC}" destId="{A2563692-CC28-4413-8FDA-8E3A83382427}" srcOrd="0" destOrd="0" presId="urn:microsoft.com/office/officeart/2005/8/layout/radial5"/>
    <dgm:cxn modelId="{A3763E3B-AB53-4615-8418-F0D72D9639D1}" type="presOf" srcId="{AB449A86-DA3E-49EF-873A-09B4A127C7E3}" destId="{C29AC3B9-5FCB-44C2-948B-A67456B6CEC0}" srcOrd="0" destOrd="0" presId="urn:microsoft.com/office/officeart/2005/8/layout/radial5"/>
    <dgm:cxn modelId="{7DB8F7A2-7CF3-4C6D-9D6C-55385EFA2AB5}" srcId="{453DAAD9-5F4D-4174-9C66-617F232DD237}" destId="{7038071B-18A2-40CC-A0B0-9379B8B5D7BC}" srcOrd="2" destOrd="0" parTransId="{84A065EC-B0C4-4996-88B4-B85C07A7FC06}" sibTransId="{4CD19F63-5621-4481-8315-5B7CDFF0FCBD}"/>
    <dgm:cxn modelId="{A88966AB-F0FB-41B4-9AA4-30D72CEB7EDF}" type="presOf" srcId="{636B1256-77C5-4D3A-B13C-3CBE5C0B5ABD}" destId="{6E92F360-67B4-4405-A50D-D7589EA28CFC}" srcOrd="1" destOrd="0" presId="urn:microsoft.com/office/officeart/2005/8/layout/radial5"/>
    <dgm:cxn modelId="{DA62CB92-96D9-4AFB-BEA2-895ADE77C333}" srcId="{453DAAD9-5F4D-4174-9C66-617F232DD237}" destId="{7205F6C6-0FE2-48E0-BF36-896A47BF3E3D}" srcOrd="5" destOrd="0" parTransId="{46048BA1-E620-497A-88D8-6FB5C728BA4C}" sibTransId="{5732EF1C-A444-4D6F-9377-D39328970F68}"/>
    <dgm:cxn modelId="{4FDE056F-2E11-4B0C-A983-310D3718FFE3}" srcId="{453DAAD9-5F4D-4174-9C66-617F232DD237}" destId="{5F23DF75-135E-4C66-8EFB-571610728245}" srcOrd="6" destOrd="0" parTransId="{CF1F96AF-4D47-48EA-B747-383D6C1D08BB}" sibTransId="{65B5D9F7-C355-4895-8E03-28E0FCDF7C29}"/>
    <dgm:cxn modelId="{538D9018-27A8-4F55-894A-320207CE79BC}" type="presOf" srcId="{CD8F1FDF-BFF1-41EB-AFAB-5A7A9B759AA7}" destId="{FF2974E7-E17B-4700-8938-94E7DF7D16D3}" srcOrd="0" destOrd="0" presId="urn:microsoft.com/office/officeart/2005/8/layout/radial5"/>
    <dgm:cxn modelId="{668941FE-93FB-4FFE-8715-6598CD2F9D14}" type="presOf" srcId="{C31F7B4A-2415-4574-8DA6-F49D1A8932FD}" destId="{CD61EEED-CCA3-4BB0-87A6-0941B99AF800}" srcOrd="0" destOrd="0" presId="urn:microsoft.com/office/officeart/2005/8/layout/radial5"/>
    <dgm:cxn modelId="{977B605D-F719-4A81-83A9-43C1336F4289}" srcId="{453DAAD9-5F4D-4174-9C66-617F232DD237}" destId="{5E77A544-1B6F-49A6-8BE2-714469AC137C}" srcOrd="9" destOrd="0" parTransId="{E81FE0B2-80B7-4681-AD50-C3D8103B7D40}" sibTransId="{58FEC5C5-DF18-4E4B-ABD4-3637E53E374A}"/>
    <dgm:cxn modelId="{841DD02B-DCAD-4AF5-8268-48EC976FADDC}" type="presOf" srcId="{84A065EC-B0C4-4996-88B4-B85C07A7FC06}" destId="{318582EE-484A-417C-850B-C92ECD0F7BC6}" srcOrd="0" destOrd="0" presId="urn:microsoft.com/office/officeart/2005/8/layout/radial5"/>
    <dgm:cxn modelId="{7F0AAB19-8FAF-4684-8EDB-F5CEB47A238F}" type="presOf" srcId="{84A065EC-B0C4-4996-88B4-B85C07A7FC06}" destId="{16A22322-FB19-4521-9D51-FB37BD014666}" srcOrd="1" destOrd="0" presId="urn:microsoft.com/office/officeart/2005/8/layout/radial5"/>
    <dgm:cxn modelId="{9EF708F7-8C82-4F1C-A0C6-AA7B5FCF3E69}" type="presOf" srcId="{CF1F96AF-4D47-48EA-B747-383D6C1D08BB}" destId="{681C0B45-DC36-4349-B4FE-3C5196CFAECA}" srcOrd="0" destOrd="0" presId="urn:microsoft.com/office/officeart/2005/8/layout/radial5"/>
    <dgm:cxn modelId="{FA7F2FA2-D3C5-483D-8DBA-D77385BCB80D}" srcId="{453DAAD9-5F4D-4174-9C66-617F232DD237}" destId="{66DC997B-F137-4BFA-93CA-BC6A4EF56830}" srcOrd="4" destOrd="0" parTransId="{E55393FF-D1E8-4F90-86DD-0428DA24E913}" sibTransId="{50DF09F5-618F-4629-A0E0-66A38DAA7224}"/>
    <dgm:cxn modelId="{D885ED05-2A2B-47A7-A70D-EDC900FB40C5}" type="presOf" srcId="{7205F6C6-0FE2-48E0-BF36-896A47BF3E3D}" destId="{2A75EF05-D213-4267-BE65-21DB956F27BA}" srcOrd="0" destOrd="0" presId="urn:microsoft.com/office/officeart/2005/8/layout/radial5"/>
    <dgm:cxn modelId="{F1608C5D-7D0E-4711-A678-CB5CCD3EC8A6}" type="presOf" srcId="{5F23DF75-135E-4C66-8EFB-571610728245}" destId="{9FCC1BDF-17D3-45BE-805F-F11CCEEF1E49}" srcOrd="0" destOrd="0" presId="urn:microsoft.com/office/officeart/2005/8/layout/radial5"/>
    <dgm:cxn modelId="{063FFDEA-3714-49EE-9D4F-40D257D4FD2C}" srcId="{453DAAD9-5F4D-4174-9C66-617F232DD237}" destId="{8E8C1D21-7AC2-4DBE-82CA-CF1C723583D4}" srcOrd="7" destOrd="0" parTransId="{C31F7B4A-2415-4574-8DA6-F49D1A8932FD}" sibTransId="{229A34DE-C0B9-46BF-95E9-0810EF8C8F07}"/>
    <dgm:cxn modelId="{B99CD288-BDB9-46FF-8CA8-23D8CDCB90F3}" srcId="{CD8F1FDF-BFF1-41EB-AFAB-5A7A9B759AA7}" destId="{453DAAD9-5F4D-4174-9C66-617F232DD237}" srcOrd="0" destOrd="0" parTransId="{49AF1AEB-E819-4E73-A130-D8D859D0E966}" sibTransId="{93CBAF53-788E-4506-AD09-F631ED41B56F}"/>
    <dgm:cxn modelId="{F318EA81-F1D2-4EEB-B7F5-C73FEB5CEFE1}" type="presOf" srcId="{AB449A86-DA3E-49EF-873A-09B4A127C7E3}" destId="{74046564-4A73-4122-9F39-8DBC33651D22}" srcOrd="1" destOrd="0" presId="urn:microsoft.com/office/officeart/2005/8/layout/radial5"/>
    <dgm:cxn modelId="{6B224B4B-C693-40E7-8238-FB62A7F9640E}" srcId="{453DAAD9-5F4D-4174-9C66-617F232DD237}" destId="{81367886-3457-4774-8F2C-6245D9F0F05B}" srcOrd="3" destOrd="0" parTransId="{AB449A86-DA3E-49EF-873A-09B4A127C7E3}" sibTransId="{E368B7C9-14FD-4E5F-BCA3-5DD658435DD3}"/>
    <dgm:cxn modelId="{C1EC1CB1-C958-420B-9625-1166B2AA944E}" type="presOf" srcId="{F95853FF-B159-43C8-9705-6B91660A44C5}" destId="{FE921905-4A66-4432-A294-C77C81DC179A}" srcOrd="0" destOrd="0" presId="urn:microsoft.com/office/officeart/2005/8/layout/radial5"/>
    <dgm:cxn modelId="{357D6037-3330-4ABE-8A95-344F1126EC9E}" type="presOf" srcId="{E55393FF-D1E8-4F90-86DD-0428DA24E913}" destId="{CBDF6DD8-A5E1-461C-B0D8-3183DAFC8777}" srcOrd="1" destOrd="0" presId="urn:microsoft.com/office/officeart/2005/8/layout/radial5"/>
    <dgm:cxn modelId="{0FAF95DB-CB24-43B5-8362-E1423AD647AB}" type="presOf" srcId="{453DAAD9-5F4D-4174-9C66-617F232DD237}" destId="{8AF52304-F891-47C4-A971-16BA8D28204B}" srcOrd="0" destOrd="0" presId="urn:microsoft.com/office/officeart/2005/8/layout/radial5"/>
    <dgm:cxn modelId="{8572CC40-117B-43B0-8CB1-1118A3934DCF}" type="presOf" srcId="{636B1256-77C5-4D3A-B13C-3CBE5C0B5ABD}" destId="{3E25063B-2899-435B-9322-F56E1BC25625}" srcOrd="0" destOrd="0" presId="urn:microsoft.com/office/officeart/2005/8/layout/radial5"/>
    <dgm:cxn modelId="{2C5A4CE1-80ED-4DCA-ABF0-8B57CD8B4E6E}" type="presOf" srcId="{E55393FF-D1E8-4F90-86DD-0428DA24E913}" destId="{06D30C70-6E5A-4EB5-BF59-76C279BB9BA4}" srcOrd="0" destOrd="0" presId="urn:microsoft.com/office/officeart/2005/8/layout/radial5"/>
    <dgm:cxn modelId="{859A4869-D673-41BA-8DA6-6453C01230C0}" srcId="{453DAAD9-5F4D-4174-9C66-617F232DD237}" destId="{F95853FF-B159-43C8-9705-6B91660A44C5}" srcOrd="1" destOrd="0" parTransId="{636B1256-77C5-4D3A-B13C-3CBE5C0B5ABD}" sibTransId="{539E1968-FA3A-4738-B702-6E4D8376F093}"/>
    <dgm:cxn modelId="{DA9190EC-F88C-43DA-A5E4-67C4DEC9A8FC}" srcId="{453DAAD9-5F4D-4174-9C66-617F232DD237}" destId="{D3F1CFE4-7858-43E9-9FEC-DF3C1A9ED6B7}" srcOrd="0" destOrd="0" parTransId="{FC0EC3BD-7ED1-4573-A927-708AFE82DEE5}" sibTransId="{6BC3648C-CD59-4D83-A50F-670E52E665D9}"/>
    <dgm:cxn modelId="{C32775C4-BF75-4AF2-AF3F-02E4592D8BF8}" type="presOf" srcId="{46048BA1-E620-497A-88D8-6FB5C728BA4C}" destId="{14D007DD-3B5B-49B1-A0A1-60E759B9872D}" srcOrd="1" destOrd="0" presId="urn:microsoft.com/office/officeart/2005/8/layout/radial5"/>
    <dgm:cxn modelId="{980F7A18-5061-43AA-BC0F-5975B5434F3E}" type="presOf" srcId="{FC0EC3BD-7ED1-4573-A927-708AFE82DEE5}" destId="{9F4D4FA9-DD5D-4A8E-8918-F6E2039F0F79}" srcOrd="0" destOrd="0" presId="urn:microsoft.com/office/officeart/2005/8/layout/radial5"/>
    <dgm:cxn modelId="{51B370B3-E73C-491A-80E0-22D91F3783B8}" type="presOf" srcId="{81367886-3457-4774-8F2C-6245D9F0F05B}" destId="{7C062FD2-1833-44E2-85A0-E59F56E55B60}" srcOrd="0" destOrd="0" presId="urn:microsoft.com/office/officeart/2005/8/layout/radial5"/>
    <dgm:cxn modelId="{2020B57B-B048-41AA-8C74-1283DC35E406}" type="presParOf" srcId="{FF2974E7-E17B-4700-8938-94E7DF7D16D3}" destId="{8AF52304-F891-47C4-A971-16BA8D28204B}" srcOrd="0" destOrd="0" presId="urn:microsoft.com/office/officeart/2005/8/layout/radial5"/>
    <dgm:cxn modelId="{C73F5C02-4795-48C7-914C-72865BCCA75E}" type="presParOf" srcId="{FF2974E7-E17B-4700-8938-94E7DF7D16D3}" destId="{9F4D4FA9-DD5D-4A8E-8918-F6E2039F0F79}" srcOrd="1" destOrd="0" presId="urn:microsoft.com/office/officeart/2005/8/layout/radial5"/>
    <dgm:cxn modelId="{35315FA5-986C-4AE1-B0D1-6D9A4755C225}" type="presParOf" srcId="{9F4D4FA9-DD5D-4A8E-8918-F6E2039F0F79}" destId="{FBEB986D-134F-4311-84F4-765C3E0081E8}" srcOrd="0" destOrd="0" presId="urn:microsoft.com/office/officeart/2005/8/layout/radial5"/>
    <dgm:cxn modelId="{2B6F471A-8BEA-47C6-B5BE-9E6F4A990B94}" type="presParOf" srcId="{FF2974E7-E17B-4700-8938-94E7DF7D16D3}" destId="{3BE0E8DC-FC78-4AF5-B4F1-6B0478C5D680}" srcOrd="2" destOrd="0" presId="urn:microsoft.com/office/officeart/2005/8/layout/radial5"/>
    <dgm:cxn modelId="{3F98DC13-72B2-4E14-96BC-B4CDD8CC50CE}" type="presParOf" srcId="{FF2974E7-E17B-4700-8938-94E7DF7D16D3}" destId="{3E25063B-2899-435B-9322-F56E1BC25625}" srcOrd="3" destOrd="0" presId="urn:microsoft.com/office/officeart/2005/8/layout/radial5"/>
    <dgm:cxn modelId="{2F5F77CF-0228-44B1-89DD-0DCDEF7ADF82}" type="presParOf" srcId="{3E25063B-2899-435B-9322-F56E1BC25625}" destId="{6E92F360-67B4-4405-A50D-D7589EA28CFC}" srcOrd="0" destOrd="0" presId="urn:microsoft.com/office/officeart/2005/8/layout/radial5"/>
    <dgm:cxn modelId="{E7248678-903B-44E4-A03F-38F9A98EBF56}" type="presParOf" srcId="{FF2974E7-E17B-4700-8938-94E7DF7D16D3}" destId="{FE921905-4A66-4432-A294-C77C81DC179A}" srcOrd="4" destOrd="0" presId="urn:microsoft.com/office/officeart/2005/8/layout/radial5"/>
    <dgm:cxn modelId="{0ED18F12-2FD1-4E31-8545-84C611D450DF}" type="presParOf" srcId="{FF2974E7-E17B-4700-8938-94E7DF7D16D3}" destId="{318582EE-484A-417C-850B-C92ECD0F7BC6}" srcOrd="5" destOrd="0" presId="urn:microsoft.com/office/officeart/2005/8/layout/radial5"/>
    <dgm:cxn modelId="{A6F2A044-B4C2-4398-ADE3-738FDAAD812E}" type="presParOf" srcId="{318582EE-484A-417C-850B-C92ECD0F7BC6}" destId="{16A22322-FB19-4521-9D51-FB37BD014666}" srcOrd="0" destOrd="0" presId="urn:microsoft.com/office/officeart/2005/8/layout/radial5"/>
    <dgm:cxn modelId="{ACD909A2-5804-45E7-AD10-67C92E5C0B06}" type="presParOf" srcId="{FF2974E7-E17B-4700-8938-94E7DF7D16D3}" destId="{A2563692-CC28-4413-8FDA-8E3A83382427}" srcOrd="6" destOrd="0" presId="urn:microsoft.com/office/officeart/2005/8/layout/radial5"/>
    <dgm:cxn modelId="{09071618-0DE2-46B0-B9FC-D08385797232}" type="presParOf" srcId="{FF2974E7-E17B-4700-8938-94E7DF7D16D3}" destId="{C29AC3B9-5FCB-44C2-948B-A67456B6CEC0}" srcOrd="7" destOrd="0" presId="urn:microsoft.com/office/officeart/2005/8/layout/radial5"/>
    <dgm:cxn modelId="{D3E6C76A-D569-49B8-9A77-28381B0960BB}" type="presParOf" srcId="{C29AC3B9-5FCB-44C2-948B-A67456B6CEC0}" destId="{74046564-4A73-4122-9F39-8DBC33651D22}" srcOrd="0" destOrd="0" presId="urn:microsoft.com/office/officeart/2005/8/layout/radial5"/>
    <dgm:cxn modelId="{0FF13777-E9B2-439D-A9AE-558F7A6A35E2}" type="presParOf" srcId="{FF2974E7-E17B-4700-8938-94E7DF7D16D3}" destId="{7C062FD2-1833-44E2-85A0-E59F56E55B60}" srcOrd="8" destOrd="0" presId="urn:microsoft.com/office/officeart/2005/8/layout/radial5"/>
    <dgm:cxn modelId="{26F1AEF7-131D-43E8-8204-9548674D0FA6}" type="presParOf" srcId="{FF2974E7-E17B-4700-8938-94E7DF7D16D3}" destId="{06D30C70-6E5A-4EB5-BF59-76C279BB9BA4}" srcOrd="9" destOrd="0" presId="urn:microsoft.com/office/officeart/2005/8/layout/radial5"/>
    <dgm:cxn modelId="{8CBB7606-BF9C-40C8-967D-B299E9560B22}" type="presParOf" srcId="{06D30C70-6E5A-4EB5-BF59-76C279BB9BA4}" destId="{CBDF6DD8-A5E1-461C-B0D8-3183DAFC8777}" srcOrd="0" destOrd="0" presId="urn:microsoft.com/office/officeart/2005/8/layout/radial5"/>
    <dgm:cxn modelId="{A6184056-DC67-48FF-A8B8-049211190265}" type="presParOf" srcId="{FF2974E7-E17B-4700-8938-94E7DF7D16D3}" destId="{B2A8BF16-D7E2-4C74-8888-85A7634BA929}" srcOrd="10" destOrd="0" presId="urn:microsoft.com/office/officeart/2005/8/layout/radial5"/>
    <dgm:cxn modelId="{BA4C3C3F-0A02-4886-8DD9-B045D28CF0AA}" type="presParOf" srcId="{FF2974E7-E17B-4700-8938-94E7DF7D16D3}" destId="{83D25CEF-EB7F-41AA-A268-9335AE0386E8}" srcOrd="11" destOrd="0" presId="urn:microsoft.com/office/officeart/2005/8/layout/radial5"/>
    <dgm:cxn modelId="{A6DCC6A3-FC77-472B-97AD-93C6537147F6}" type="presParOf" srcId="{83D25CEF-EB7F-41AA-A268-9335AE0386E8}" destId="{14D007DD-3B5B-49B1-A0A1-60E759B9872D}" srcOrd="0" destOrd="0" presId="urn:microsoft.com/office/officeart/2005/8/layout/radial5"/>
    <dgm:cxn modelId="{B3003C82-15C9-4C8A-B770-8D72A95F32D4}" type="presParOf" srcId="{FF2974E7-E17B-4700-8938-94E7DF7D16D3}" destId="{2A75EF05-D213-4267-BE65-21DB956F27BA}" srcOrd="12" destOrd="0" presId="urn:microsoft.com/office/officeart/2005/8/layout/radial5"/>
    <dgm:cxn modelId="{DCFEAAF9-C7D3-4A13-92F7-84071B8B119C}" type="presParOf" srcId="{FF2974E7-E17B-4700-8938-94E7DF7D16D3}" destId="{681C0B45-DC36-4349-B4FE-3C5196CFAECA}" srcOrd="13" destOrd="0" presId="urn:microsoft.com/office/officeart/2005/8/layout/radial5"/>
    <dgm:cxn modelId="{17B03191-0D6A-482D-BDC4-D1DC474E5674}" type="presParOf" srcId="{681C0B45-DC36-4349-B4FE-3C5196CFAECA}" destId="{231CCADE-4D0A-45CF-ACEF-D687A02E35D0}" srcOrd="0" destOrd="0" presId="urn:microsoft.com/office/officeart/2005/8/layout/radial5"/>
    <dgm:cxn modelId="{B39B6BEF-222C-4100-95D2-773ED39CF68E}" type="presParOf" srcId="{FF2974E7-E17B-4700-8938-94E7DF7D16D3}" destId="{9FCC1BDF-17D3-45BE-805F-F11CCEEF1E49}" srcOrd="14" destOrd="0" presId="urn:microsoft.com/office/officeart/2005/8/layout/radial5"/>
    <dgm:cxn modelId="{3EA02EAF-6315-4914-9470-0D5BCA3CDA7B}" type="presParOf" srcId="{FF2974E7-E17B-4700-8938-94E7DF7D16D3}" destId="{CD61EEED-CCA3-4BB0-87A6-0941B99AF800}" srcOrd="15" destOrd="0" presId="urn:microsoft.com/office/officeart/2005/8/layout/radial5"/>
    <dgm:cxn modelId="{F0943F26-6DA1-4872-BABA-09184027DE75}" type="presParOf" srcId="{CD61EEED-CCA3-4BB0-87A6-0941B99AF800}" destId="{34711D0A-6CA6-4F59-9E8A-6E5548F3E1C8}" srcOrd="0" destOrd="0" presId="urn:microsoft.com/office/officeart/2005/8/layout/radial5"/>
    <dgm:cxn modelId="{C673CE72-3EDD-4BA1-95FA-65187123924A}" type="presParOf" srcId="{FF2974E7-E17B-4700-8938-94E7DF7D16D3}" destId="{FE98BB1D-BE2E-4EA7-B697-5F1073BA9120}" srcOrd="16" destOrd="0" presId="urn:microsoft.com/office/officeart/2005/8/layout/radial5"/>
    <dgm:cxn modelId="{56982425-5353-4116-BBF8-F1AEA559CD17}" type="presParOf" srcId="{FF2974E7-E17B-4700-8938-94E7DF7D16D3}" destId="{265F556A-AFF2-489F-A47B-22E3D2BD53CA}" srcOrd="17" destOrd="0" presId="urn:microsoft.com/office/officeart/2005/8/layout/radial5"/>
    <dgm:cxn modelId="{F449E73D-583E-4568-AB98-F4C6911A42B8}" type="presParOf" srcId="{265F556A-AFF2-489F-A47B-22E3D2BD53CA}" destId="{01A8B952-8217-4218-B7E5-18E5FC70DCD7}" srcOrd="0" destOrd="0" presId="urn:microsoft.com/office/officeart/2005/8/layout/radial5"/>
    <dgm:cxn modelId="{75C9DAE1-77A7-41A4-9B37-034622114D31}" type="presParOf" srcId="{FF2974E7-E17B-4700-8938-94E7DF7D16D3}" destId="{3E610010-B8D2-47B3-A654-B219611BB12D}" srcOrd="18" destOrd="0" presId="urn:microsoft.com/office/officeart/2005/8/layout/radial5"/>
    <dgm:cxn modelId="{9E7DF81A-BB4F-41E7-96FA-29777585C1A7}" type="presParOf" srcId="{FF2974E7-E17B-4700-8938-94E7DF7D16D3}" destId="{78A07636-7572-4D69-854C-7C2C5A2D633E}" srcOrd="19" destOrd="0" presId="urn:microsoft.com/office/officeart/2005/8/layout/radial5"/>
    <dgm:cxn modelId="{C2029674-B5BE-4A7C-AD4B-B0262923A172}" type="presParOf" srcId="{78A07636-7572-4D69-854C-7C2C5A2D633E}" destId="{E75CAC7C-47E7-4659-A007-7CEA6685174D}" srcOrd="0" destOrd="0" presId="urn:microsoft.com/office/officeart/2005/8/layout/radial5"/>
    <dgm:cxn modelId="{8AF5DE48-04AC-4542-BC09-3CA79FA11957}" type="presParOf" srcId="{FF2974E7-E17B-4700-8938-94E7DF7D16D3}" destId="{4CAC6E0E-4342-4195-BE13-0B5656DCF445}" srcOrd="2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2150AD-DE23-4C9E-BA17-2201D614A1E2}"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6E785514-B6C6-41A5-B48A-DE1A81E9F10F}">
      <dgm:prSet phldrT="[文字]" custT="1"/>
      <dgm:spPr>
        <a:solidFill>
          <a:schemeClr val="accent5">
            <a:lumMod val="75000"/>
          </a:schemeClr>
        </a:solidFill>
      </dgm:spPr>
      <dgm:t>
        <a:bodyPr vert="vert"/>
        <a:lstStyle/>
        <a:p>
          <a:r>
            <a:rPr lang="zh-TW" altLang="en-US" sz="3200" b="1" dirty="0" smtClean="0">
              <a:latin typeface="微軟正黑體" panose="020B0604030504040204" pitchFamily="34" charset="-120"/>
              <a:ea typeface="微軟正黑體" panose="020B0604030504040204" pitchFamily="34" charset="-120"/>
            </a:rPr>
            <a:t>招生學制</a:t>
          </a:r>
          <a:endParaRPr lang="zh-TW" altLang="en-US" sz="3200" b="1" dirty="0">
            <a:latin typeface="微軟正黑體" panose="020B0604030504040204" pitchFamily="34" charset="-120"/>
            <a:ea typeface="微軟正黑體" panose="020B0604030504040204" pitchFamily="34" charset="-120"/>
          </a:endParaRPr>
        </a:p>
      </dgm:t>
    </dgm:pt>
    <dgm:pt modelId="{402B90DF-FACD-44D3-99D1-471521EB7B57}" type="parTrans" cxnId="{CE4C0736-C88B-4D7F-84F6-56D4664E80AF}">
      <dgm:prSet/>
      <dgm:spPr/>
      <dgm:t>
        <a:bodyPr/>
        <a:lstStyle/>
        <a:p>
          <a:endParaRPr lang="zh-TW" altLang="en-US"/>
        </a:p>
      </dgm:t>
    </dgm:pt>
    <dgm:pt modelId="{159EB3D3-D242-476B-AFEC-0D0D633CC1BD}" type="sibTrans" cxnId="{CE4C0736-C88B-4D7F-84F6-56D4664E80AF}">
      <dgm:prSet/>
      <dgm:spPr/>
      <dgm:t>
        <a:bodyPr/>
        <a:lstStyle/>
        <a:p>
          <a:endParaRPr lang="zh-TW" altLang="en-US"/>
        </a:p>
      </dgm:t>
    </dgm:pt>
    <dgm:pt modelId="{1413CF35-53E3-4103-A4F8-E10D34CB8E52}">
      <dgm:prSet phldrT="[文字]"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日間部五專</a:t>
          </a:r>
          <a:endParaRPr lang="zh-TW" altLang="en-US" sz="2800" b="1" dirty="0">
            <a:latin typeface="微軟正黑體" panose="020B0604030504040204" pitchFamily="34" charset="-120"/>
            <a:ea typeface="微軟正黑體" panose="020B0604030504040204" pitchFamily="34" charset="-120"/>
          </a:endParaRPr>
        </a:p>
      </dgm:t>
    </dgm:pt>
    <dgm:pt modelId="{E371A736-9489-4174-AD0B-8ED4251EF3B0}" type="parTrans" cxnId="{562C3847-BDFB-4EA3-923B-E60B13268243}">
      <dgm:prSet/>
      <dgm:spPr/>
      <dgm:t>
        <a:bodyPr/>
        <a:lstStyle/>
        <a:p>
          <a:endParaRPr lang="zh-TW" altLang="en-US"/>
        </a:p>
      </dgm:t>
    </dgm:pt>
    <dgm:pt modelId="{39F26DB5-5E9A-4777-AFE0-808C48F5BE21}" type="sibTrans" cxnId="{562C3847-BDFB-4EA3-923B-E60B13268243}">
      <dgm:prSet/>
      <dgm:spPr/>
      <dgm:t>
        <a:bodyPr/>
        <a:lstStyle/>
        <a:p>
          <a:endParaRPr lang="zh-TW" altLang="en-US"/>
        </a:p>
      </dgm:t>
    </dgm:pt>
    <dgm:pt modelId="{440C9152-548E-488E-8898-9B25BA5D32AA}">
      <dgm:prSet phldrT="[文字]"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日間部二技</a:t>
          </a:r>
          <a:endParaRPr lang="zh-TW" altLang="en-US" sz="2800" b="1" dirty="0">
            <a:latin typeface="微軟正黑體" panose="020B0604030504040204" pitchFamily="34" charset="-120"/>
            <a:ea typeface="微軟正黑體" panose="020B0604030504040204" pitchFamily="34" charset="-120"/>
          </a:endParaRPr>
        </a:p>
      </dgm:t>
    </dgm:pt>
    <dgm:pt modelId="{CA0F3D06-5924-42E4-A1F8-33EDD622722C}" type="parTrans" cxnId="{FC6A62B9-664A-4772-9230-EC4B0B3A9DCF}">
      <dgm:prSet/>
      <dgm:spPr/>
      <dgm:t>
        <a:bodyPr/>
        <a:lstStyle/>
        <a:p>
          <a:endParaRPr lang="zh-TW" altLang="en-US"/>
        </a:p>
      </dgm:t>
    </dgm:pt>
    <dgm:pt modelId="{2DE47E8E-A2B5-4B9C-A1B1-43C26DB3B284}" type="sibTrans" cxnId="{FC6A62B9-664A-4772-9230-EC4B0B3A9DCF}">
      <dgm:prSet/>
      <dgm:spPr/>
      <dgm:t>
        <a:bodyPr/>
        <a:lstStyle/>
        <a:p>
          <a:endParaRPr lang="zh-TW" altLang="en-US"/>
        </a:p>
      </dgm:t>
    </dgm:pt>
    <dgm:pt modelId="{B26553D1-7DC5-41A2-98BB-8A09D00B1E4B}">
      <dgm:prSet phldrT="[文字]"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碩士班、碩士在職專班</a:t>
          </a:r>
          <a:endParaRPr lang="zh-TW" altLang="en-US" sz="2800" b="1" dirty="0">
            <a:latin typeface="微軟正黑體" panose="020B0604030504040204" pitchFamily="34" charset="-120"/>
            <a:ea typeface="微軟正黑體" panose="020B0604030504040204" pitchFamily="34" charset="-120"/>
          </a:endParaRPr>
        </a:p>
      </dgm:t>
    </dgm:pt>
    <dgm:pt modelId="{EC74DD3C-D6B0-4D67-B11B-46741BA76530}" type="parTrans" cxnId="{DC098DE6-FCFC-45F8-8314-C0D8E46174C6}">
      <dgm:prSet/>
      <dgm:spPr/>
      <dgm:t>
        <a:bodyPr/>
        <a:lstStyle/>
        <a:p>
          <a:endParaRPr lang="zh-TW" altLang="en-US"/>
        </a:p>
      </dgm:t>
    </dgm:pt>
    <dgm:pt modelId="{98492C4A-68E8-40D2-BD0A-78651B8C34F7}" type="sibTrans" cxnId="{DC098DE6-FCFC-45F8-8314-C0D8E46174C6}">
      <dgm:prSet/>
      <dgm:spPr/>
      <dgm:t>
        <a:bodyPr/>
        <a:lstStyle/>
        <a:p>
          <a:endParaRPr lang="zh-TW" altLang="en-US"/>
        </a:p>
      </dgm:t>
    </dgm:pt>
    <dgm:pt modelId="{1F56F5D4-2FFE-41D5-A685-CA59D5B6C4BE}">
      <dgm:prSet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日間部及進修部四技</a:t>
          </a:r>
          <a:endParaRPr lang="zh-TW" altLang="en-US" sz="2800" b="1" dirty="0">
            <a:latin typeface="微軟正黑體" panose="020B0604030504040204" pitchFamily="34" charset="-120"/>
            <a:ea typeface="微軟正黑體" panose="020B0604030504040204" pitchFamily="34" charset="-120"/>
          </a:endParaRPr>
        </a:p>
      </dgm:t>
    </dgm:pt>
    <dgm:pt modelId="{E6FDE971-FC56-44CE-9AEC-F1B6CD3963E5}" type="parTrans" cxnId="{B74ACEC2-C0A2-4569-9C67-021EE11188E3}">
      <dgm:prSet/>
      <dgm:spPr/>
      <dgm:t>
        <a:bodyPr/>
        <a:lstStyle/>
        <a:p>
          <a:endParaRPr lang="zh-TW" altLang="en-US"/>
        </a:p>
      </dgm:t>
    </dgm:pt>
    <dgm:pt modelId="{082C89EB-BE29-44C6-8FEF-FF4E92EE40B4}" type="sibTrans" cxnId="{B74ACEC2-C0A2-4569-9C67-021EE11188E3}">
      <dgm:prSet/>
      <dgm:spPr/>
      <dgm:t>
        <a:bodyPr/>
        <a:lstStyle/>
        <a:p>
          <a:endParaRPr lang="zh-TW" altLang="en-US"/>
        </a:p>
      </dgm:t>
    </dgm:pt>
    <dgm:pt modelId="{5FB486A2-3B12-4C52-A5C4-DFB6EFEFCA25}" type="pres">
      <dgm:prSet presAssocID="{172150AD-DE23-4C9E-BA17-2201D614A1E2}" presName="Name0" presStyleCnt="0">
        <dgm:presLayoutVars>
          <dgm:chPref val="1"/>
          <dgm:dir/>
          <dgm:animOne val="branch"/>
          <dgm:animLvl val="lvl"/>
          <dgm:resizeHandles val="exact"/>
        </dgm:presLayoutVars>
      </dgm:prSet>
      <dgm:spPr/>
      <dgm:t>
        <a:bodyPr/>
        <a:lstStyle/>
        <a:p>
          <a:endParaRPr lang="zh-TW" altLang="en-US"/>
        </a:p>
      </dgm:t>
    </dgm:pt>
    <dgm:pt modelId="{1C98D215-62B8-4736-9303-7E36BA6BB2D2}" type="pres">
      <dgm:prSet presAssocID="{6E785514-B6C6-41A5-B48A-DE1A81E9F10F}" presName="root1" presStyleCnt="0"/>
      <dgm:spPr/>
    </dgm:pt>
    <dgm:pt modelId="{E159F8E3-DC07-4761-A87A-1246DBE7E90F}" type="pres">
      <dgm:prSet presAssocID="{6E785514-B6C6-41A5-B48A-DE1A81E9F10F}" presName="LevelOneTextNode" presStyleLbl="node0" presStyleIdx="0" presStyleCnt="1" custLinFactNeighborY="1271">
        <dgm:presLayoutVars>
          <dgm:chPref val="3"/>
        </dgm:presLayoutVars>
      </dgm:prSet>
      <dgm:spPr/>
      <dgm:t>
        <a:bodyPr/>
        <a:lstStyle/>
        <a:p>
          <a:endParaRPr lang="zh-TW" altLang="en-US"/>
        </a:p>
      </dgm:t>
    </dgm:pt>
    <dgm:pt modelId="{AA77168B-C9C7-44EB-B55F-6E151C66569D}" type="pres">
      <dgm:prSet presAssocID="{6E785514-B6C6-41A5-B48A-DE1A81E9F10F}" presName="level2hierChild" presStyleCnt="0"/>
      <dgm:spPr/>
    </dgm:pt>
    <dgm:pt modelId="{FE6AD3AF-E9D3-445B-BEBC-2EE409C96B13}" type="pres">
      <dgm:prSet presAssocID="{E371A736-9489-4174-AD0B-8ED4251EF3B0}" presName="conn2-1" presStyleLbl="parChTrans1D2" presStyleIdx="0" presStyleCnt="4"/>
      <dgm:spPr/>
      <dgm:t>
        <a:bodyPr/>
        <a:lstStyle/>
        <a:p>
          <a:endParaRPr lang="zh-TW" altLang="en-US"/>
        </a:p>
      </dgm:t>
    </dgm:pt>
    <dgm:pt modelId="{68BBDF6D-2D6A-4520-9A7B-2AA5D4E084B6}" type="pres">
      <dgm:prSet presAssocID="{E371A736-9489-4174-AD0B-8ED4251EF3B0}" presName="connTx" presStyleLbl="parChTrans1D2" presStyleIdx="0" presStyleCnt="4"/>
      <dgm:spPr/>
      <dgm:t>
        <a:bodyPr/>
        <a:lstStyle/>
        <a:p>
          <a:endParaRPr lang="zh-TW" altLang="en-US"/>
        </a:p>
      </dgm:t>
    </dgm:pt>
    <dgm:pt modelId="{E89E0F7E-0261-48BC-B206-DFBA4D5770DA}" type="pres">
      <dgm:prSet presAssocID="{1413CF35-53E3-4103-A4F8-E10D34CB8E52}" presName="root2" presStyleCnt="0"/>
      <dgm:spPr/>
    </dgm:pt>
    <dgm:pt modelId="{CA99331A-EA18-4898-B426-4A667010E330}" type="pres">
      <dgm:prSet presAssocID="{1413CF35-53E3-4103-A4F8-E10D34CB8E52}" presName="LevelTwoTextNode" presStyleLbl="node2" presStyleIdx="0" presStyleCnt="4" custScaleX="336770" custLinFactNeighborY="13384">
        <dgm:presLayoutVars>
          <dgm:chPref val="3"/>
        </dgm:presLayoutVars>
      </dgm:prSet>
      <dgm:spPr/>
      <dgm:t>
        <a:bodyPr/>
        <a:lstStyle/>
        <a:p>
          <a:endParaRPr lang="zh-TW" altLang="en-US"/>
        </a:p>
      </dgm:t>
    </dgm:pt>
    <dgm:pt modelId="{0F91B660-8FCE-4F51-A49B-363D5AE2D36C}" type="pres">
      <dgm:prSet presAssocID="{1413CF35-53E3-4103-A4F8-E10D34CB8E52}" presName="level3hierChild" presStyleCnt="0"/>
      <dgm:spPr/>
    </dgm:pt>
    <dgm:pt modelId="{71E753B7-BC20-488F-A521-B2BF8F90919C}" type="pres">
      <dgm:prSet presAssocID="{CA0F3D06-5924-42E4-A1F8-33EDD622722C}" presName="conn2-1" presStyleLbl="parChTrans1D2" presStyleIdx="1" presStyleCnt="4"/>
      <dgm:spPr/>
      <dgm:t>
        <a:bodyPr/>
        <a:lstStyle/>
        <a:p>
          <a:endParaRPr lang="zh-TW" altLang="en-US"/>
        </a:p>
      </dgm:t>
    </dgm:pt>
    <dgm:pt modelId="{80BFE50E-EA7D-4AD3-AB63-789148D177C0}" type="pres">
      <dgm:prSet presAssocID="{CA0F3D06-5924-42E4-A1F8-33EDD622722C}" presName="connTx" presStyleLbl="parChTrans1D2" presStyleIdx="1" presStyleCnt="4"/>
      <dgm:spPr/>
      <dgm:t>
        <a:bodyPr/>
        <a:lstStyle/>
        <a:p>
          <a:endParaRPr lang="zh-TW" altLang="en-US"/>
        </a:p>
      </dgm:t>
    </dgm:pt>
    <dgm:pt modelId="{D667F784-50B3-46DE-815A-1A1C34DAF8D7}" type="pres">
      <dgm:prSet presAssocID="{440C9152-548E-488E-8898-9B25BA5D32AA}" presName="root2" presStyleCnt="0"/>
      <dgm:spPr/>
    </dgm:pt>
    <dgm:pt modelId="{986DB1CE-6AFE-400A-AE81-278160A6CBCA}" type="pres">
      <dgm:prSet presAssocID="{440C9152-548E-488E-8898-9B25BA5D32AA}" presName="LevelTwoTextNode" presStyleLbl="node2" presStyleIdx="1" presStyleCnt="4" custScaleX="336770" custLinFactNeighborY="13384">
        <dgm:presLayoutVars>
          <dgm:chPref val="3"/>
        </dgm:presLayoutVars>
      </dgm:prSet>
      <dgm:spPr/>
      <dgm:t>
        <a:bodyPr/>
        <a:lstStyle/>
        <a:p>
          <a:endParaRPr lang="zh-TW" altLang="en-US"/>
        </a:p>
      </dgm:t>
    </dgm:pt>
    <dgm:pt modelId="{F15559C3-1448-4823-A232-E2BC282795D1}" type="pres">
      <dgm:prSet presAssocID="{440C9152-548E-488E-8898-9B25BA5D32AA}" presName="level3hierChild" presStyleCnt="0"/>
      <dgm:spPr/>
    </dgm:pt>
    <dgm:pt modelId="{926CE6B0-3634-469B-88FE-100D928D6FFC}" type="pres">
      <dgm:prSet presAssocID="{E6FDE971-FC56-44CE-9AEC-F1B6CD3963E5}" presName="conn2-1" presStyleLbl="parChTrans1D2" presStyleIdx="2" presStyleCnt="4"/>
      <dgm:spPr/>
      <dgm:t>
        <a:bodyPr/>
        <a:lstStyle/>
        <a:p>
          <a:endParaRPr lang="zh-TW" altLang="en-US"/>
        </a:p>
      </dgm:t>
    </dgm:pt>
    <dgm:pt modelId="{AF297D48-FFA4-40F7-BCC9-D6B34893185C}" type="pres">
      <dgm:prSet presAssocID="{E6FDE971-FC56-44CE-9AEC-F1B6CD3963E5}" presName="connTx" presStyleLbl="parChTrans1D2" presStyleIdx="2" presStyleCnt="4"/>
      <dgm:spPr/>
      <dgm:t>
        <a:bodyPr/>
        <a:lstStyle/>
        <a:p>
          <a:endParaRPr lang="zh-TW" altLang="en-US"/>
        </a:p>
      </dgm:t>
    </dgm:pt>
    <dgm:pt modelId="{ACA6DB4B-CF8A-4DDE-8151-8103F4588D1E}" type="pres">
      <dgm:prSet presAssocID="{1F56F5D4-2FFE-41D5-A685-CA59D5B6C4BE}" presName="root2" presStyleCnt="0"/>
      <dgm:spPr/>
    </dgm:pt>
    <dgm:pt modelId="{1D941100-9777-4AAD-BB71-02CBFA1B79B4}" type="pres">
      <dgm:prSet presAssocID="{1F56F5D4-2FFE-41D5-A685-CA59D5B6C4BE}" presName="LevelTwoTextNode" presStyleLbl="node2" presStyleIdx="2" presStyleCnt="4" custScaleX="336770" custLinFactNeighborY="6692">
        <dgm:presLayoutVars>
          <dgm:chPref val="3"/>
        </dgm:presLayoutVars>
      </dgm:prSet>
      <dgm:spPr/>
      <dgm:t>
        <a:bodyPr/>
        <a:lstStyle/>
        <a:p>
          <a:endParaRPr lang="zh-TW" altLang="en-US"/>
        </a:p>
      </dgm:t>
    </dgm:pt>
    <dgm:pt modelId="{86289DFA-155B-4CBD-843C-27834A4D2F7A}" type="pres">
      <dgm:prSet presAssocID="{1F56F5D4-2FFE-41D5-A685-CA59D5B6C4BE}" presName="level3hierChild" presStyleCnt="0"/>
      <dgm:spPr/>
    </dgm:pt>
    <dgm:pt modelId="{DC960825-DD58-44D0-B837-EFBBDD60EFCC}" type="pres">
      <dgm:prSet presAssocID="{EC74DD3C-D6B0-4D67-B11B-46741BA76530}" presName="conn2-1" presStyleLbl="parChTrans1D2" presStyleIdx="3" presStyleCnt="4"/>
      <dgm:spPr/>
      <dgm:t>
        <a:bodyPr/>
        <a:lstStyle/>
        <a:p>
          <a:endParaRPr lang="zh-TW" altLang="en-US"/>
        </a:p>
      </dgm:t>
    </dgm:pt>
    <dgm:pt modelId="{8C5F5CAC-A33F-4C70-9300-F3A9D02D6E55}" type="pres">
      <dgm:prSet presAssocID="{EC74DD3C-D6B0-4D67-B11B-46741BA76530}" presName="connTx" presStyleLbl="parChTrans1D2" presStyleIdx="3" presStyleCnt="4"/>
      <dgm:spPr/>
      <dgm:t>
        <a:bodyPr/>
        <a:lstStyle/>
        <a:p>
          <a:endParaRPr lang="zh-TW" altLang="en-US"/>
        </a:p>
      </dgm:t>
    </dgm:pt>
    <dgm:pt modelId="{A155459D-E0C6-4C3D-8FED-041FDDAE759B}" type="pres">
      <dgm:prSet presAssocID="{B26553D1-7DC5-41A2-98BB-8A09D00B1E4B}" presName="root2" presStyleCnt="0"/>
      <dgm:spPr/>
    </dgm:pt>
    <dgm:pt modelId="{EB168CF7-5396-432E-AF53-FAD6E7855724}" type="pres">
      <dgm:prSet presAssocID="{B26553D1-7DC5-41A2-98BB-8A09D00B1E4B}" presName="LevelTwoTextNode" presStyleLbl="node2" presStyleIdx="3" presStyleCnt="4" custScaleX="336770">
        <dgm:presLayoutVars>
          <dgm:chPref val="3"/>
        </dgm:presLayoutVars>
      </dgm:prSet>
      <dgm:spPr/>
      <dgm:t>
        <a:bodyPr/>
        <a:lstStyle/>
        <a:p>
          <a:endParaRPr lang="zh-TW" altLang="en-US"/>
        </a:p>
      </dgm:t>
    </dgm:pt>
    <dgm:pt modelId="{ECF578F8-2ABE-4CCD-B46E-1C85FD1B0814}" type="pres">
      <dgm:prSet presAssocID="{B26553D1-7DC5-41A2-98BB-8A09D00B1E4B}" presName="level3hierChild" presStyleCnt="0"/>
      <dgm:spPr/>
    </dgm:pt>
  </dgm:ptLst>
  <dgm:cxnLst>
    <dgm:cxn modelId="{562C3847-BDFB-4EA3-923B-E60B13268243}" srcId="{6E785514-B6C6-41A5-B48A-DE1A81E9F10F}" destId="{1413CF35-53E3-4103-A4F8-E10D34CB8E52}" srcOrd="0" destOrd="0" parTransId="{E371A736-9489-4174-AD0B-8ED4251EF3B0}" sibTransId="{39F26DB5-5E9A-4777-AFE0-808C48F5BE21}"/>
    <dgm:cxn modelId="{FCE10AC5-F3CA-437C-A682-92B3C8282F72}" type="presOf" srcId="{172150AD-DE23-4C9E-BA17-2201D614A1E2}" destId="{5FB486A2-3B12-4C52-A5C4-DFB6EFEFCA25}" srcOrd="0" destOrd="0" presId="urn:microsoft.com/office/officeart/2008/layout/HorizontalMultiLevelHierarchy"/>
    <dgm:cxn modelId="{B728248E-0990-4B38-948C-95389B3B3663}" type="presOf" srcId="{E6FDE971-FC56-44CE-9AEC-F1B6CD3963E5}" destId="{AF297D48-FFA4-40F7-BCC9-D6B34893185C}" srcOrd="1" destOrd="0" presId="urn:microsoft.com/office/officeart/2008/layout/HorizontalMultiLevelHierarchy"/>
    <dgm:cxn modelId="{35694571-26EB-4441-9368-6D4EFA1907A9}" type="presOf" srcId="{EC74DD3C-D6B0-4D67-B11B-46741BA76530}" destId="{DC960825-DD58-44D0-B837-EFBBDD60EFCC}" srcOrd="0" destOrd="0" presId="urn:microsoft.com/office/officeart/2008/layout/HorizontalMultiLevelHierarchy"/>
    <dgm:cxn modelId="{6F79271B-0B01-43D2-8472-D272B91C4E1E}" type="presOf" srcId="{B26553D1-7DC5-41A2-98BB-8A09D00B1E4B}" destId="{EB168CF7-5396-432E-AF53-FAD6E7855724}" srcOrd="0" destOrd="0" presId="urn:microsoft.com/office/officeart/2008/layout/HorizontalMultiLevelHierarchy"/>
    <dgm:cxn modelId="{E4CA1254-DC4E-444B-B5AE-457BB9D84332}" type="presOf" srcId="{CA0F3D06-5924-42E4-A1F8-33EDD622722C}" destId="{71E753B7-BC20-488F-A521-B2BF8F90919C}" srcOrd="0" destOrd="0" presId="urn:microsoft.com/office/officeart/2008/layout/HorizontalMultiLevelHierarchy"/>
    <dgm:cxn modelId="{8EA3129C-0F03-46CC-9DAC-E057191A18CF}" type="presOf" srcId="{E6FDE971-FC56-44CE-9AEC-F1B6CD3963E5}" destId="{926CE6B0-3634-469B-88FE-100D928D6FFC}" srcOrd="0" destOrd="0" presId="urn:microsoft.com/office/officeart/2008/layout/HorizontalMultiLevelHierarchy"/>
    <dgm:cxn modelId="{F43BF8AC-1606-4783-926A-F2991E2986DB}" type="presOf" srcId="{E371A736-9489-4174-AD0B-8ED4251EF3B0}" destId="{FE6AD3AF-E9D3-445B-BEBC-2EE409C96B13}" srcOrd="0" destOrd="0" presId="urn:microsoft.com/office/officeart/2008/layout/HorizontalMultiLevelHierarchy"/>
    <dgm:cxn modelId="{1D3A8E36-86B7-4358-9C0B-B4CFD3AF7DCB}" type="presOf" srcId="{440C9152-548E-488E-8898-9B25BA5D32AA}" destId="{986DB1CE-6AFE-400A-AE81-278160A6CBCA}" srcOrd="0" destOrd="0" presId="urn:microsoft.com/office/officeart/2008/layout/HorizontalMultiLevelHierarchy"/>
    <dgm:cxn modelId="{CE4C0736-C88B-4D7F-84F6-56D4664E80AF}" srcId="{172150AD-DE23-4C9E-BA17-2201D614A1E2}" destId="{6E785514-B6C6-41A5-B48A-DE1A81E9F10F}" srcOrd="0" destOrd="0" parTransId="{402B90DF-FACD-44D3-99D1-471521EB7B57}" sibTransId="{159EB3D3-D242-476B-AFEC-0D0D633CC1BD}"/>
    <dgm:cxn modelId="{BC9C736C-64F8-4970-A580-6E2F81B790FC}" type="presOf" srcId="{CA0F3D06-5924-42E4-A1F8-33EDD622722C}" destId="{80BFE50E-EA7D-4AD3-AB63-789148D177C0}" srcOrd="1" destOrd="0" presId="urn:microsoft.com/office/officeart/2008/layout/HorizontalMultiLevelHierarchy"/>
    <dgm:cxn modelId="{DC098DE6-FCFC-45F8-8314-C0D8E46174C6}" srcId="{6E785514-B6C6-41A5-B48A-DE1A81E9F10F}" destId="{B26553D1-7DC5-41A2-98BB-8A09D00B1E4B}" srcOrd="3" destOrd="0" parTransId="{EC74DD3C-D6B0-4D67-B11B-46741BA76530}" sibTransId="{98492C4A-68E8-40D2-BD0A-78651B8C34F7}"/>
    <dgm:cxn modelId="{3E477B10-2EF4-4ED6-B83E-5C47206165DF}" type="presOf" srcId="{E371A736-9489-4174-AD0B-8ED4251EF3B0}" destId="{68BBDF6D-2D6A-4520-9A7B-2AA5D4E084B6}" srcOrd="1" destOrd="0" presId="urn:microsoft.com/office/officeart/2008/layout/HorizontalMultiLevelHierarchy"/>
    <dgm:cxn modelId="{FC6A62B9-664A-4772-9230-EC4B0B3A9DCF}" srcId="{6E785514-B6C6-41A5-B48A-DE1A81E9F10F}" destId="{440C9152-548E-488E-8898-9B25BA5D32AA}" srcOrd="1" destOrd="0" parTransId="{CA0F3D06-5924-42E4-A1F8-33EDD622722C}" sibTransId="{2DE47E8E-A2B5-4B9C-A1B1-43C26DB3B284}"/>
    <dgm:cxn modelId="{0B172714-F1F1-42A0-92C1-274ABFF5DED3}" type="presOf" srcId="{1413CF35-53E3-4103-A4F8-E10D34CB8E52}" destId="{CA99331A-EA18-4898-B426-4A667010E330}" srcOrd="0" destOrd="0" presId="urn:microsoft.com/office/officeart/2008/layout/HorizontalMultiLevelHierarchy"/>
    <dgm:cxn modelId="{A0E5AB88-C089-4DB3-ABC6-27C2D42A7AB1}" type="presOf" srcId="{6E785514-B6C6-41A5-B48A-DE1A81E9F10F}" destId="{E159F8E3-DC07-4761-A87A-1246DBE7E90F}" srcOrd="0" destOrd="0" presId="urn:microsoft.com/office/officeart/2008/layout/HorizontalMultiLevelHierarchy"/>
    <dgm:cxn modelId="{B74ACEC2-C0A2-4569-9C67-021EE11188E3}" srcId="{6E785514-B6C6-41A5-B48A-DE1A81E9F10F}" destId="{1F56F5D4-2FFE-41D5-A685-CA59D5B6C4BE}" srcOrd="2" destOrd="0" parTransId="{E6FDE971-FC56-44CE-9AEC-F1B6CD3963E5}" sibTransId="{082C89EB-BE29-44C6-8FEF-FF4E92EE40B4}"/>
    <dgm:cxn modelId="{0B711816-DDCE-4F1A-8B49-01855FEB73D8}" type="presOf" srcId="{1F56F5D4-2FFE-41D5-A685-CA59D5B6C4BE}" destId="{1D941100-9777-4AAD-BB71-02CBFA1B79B4}" srcOrd="0" destOrd="0" presId="urn:microsoft.com/office/officeart/2008/layout/HorizontalMultiLevelHierarchy"/>
    <dgm:cxn modelId="{513A41C5-35BD-45C3-B7D1-53559B22E4FD}" type="presOf" srcId="{EC74DD3C-D6B0-4D67-B11B-46741BA76530}" destId="{8C5F5CAC-A33F-4C70-9300-F3A9D02D6E55}" srcOrd="1" destOrd="0" presId="urn:microsoft.com/office/officeart/2008/layout/HorizontalMultiLevelHierarchy"/>
    <dgm:cxn modelId="{B0AD2DC9-5A6F-438A-AE6D-3E955C368902}" type="presParOf" srcId="{5FB486A2-3B12-4C52-A5C4-DFB6EFEFCA25}" destId="{1C98D215-62B8-4736-9303-7E36BA6BB2D2}" srcOrd="0" destOrd="0" presId="urn:microsoft.com/office/officeart/2008/layout/HorizontalMultiLevelHierarchy"/>
    <dgm:cxn modelId="{ED298E9C-0F61-4721-A1A9-450AB464CB8E}" type="presParOf" srcId="{1C98D215-62B8-4736-9303-7E36BA6BB2D2}" destId="{E159F8E3-DC07-4761-A87A-1246DBE7E90F}" srcOrd="0" destOrd="0" presId="urn:microsoft.com/office/officeart/2008/layout/HorizontalMultiLevelHierarchy"/>
    <dgm:cxn modelId="{4852427A-BAEF-4A4A-BB65-9315710CF426}" type="presParOf" srcId="{1C98D215-62B8-4736-9303-7E36BA6BB2D2}" destId="{AA77168B-C9C7-44EB-B55F-6E151C66569D}" srcOrd="1" destOrd="0" presId="urn:microsoft.com/office/officeart/2008/layout/HorizontalMultiLevelHierarchy"/>
    <dgm:cxn modelId="{AA9942E9-EA67-4AEF-930A-750B3DB9E3CF}" type="presParOf" srcId="{AA77168B-C9C7-44EB-B55F-6E151C66569D}" destId="{FE6AD3AF-E9D3-445B-BEBC-2EE409C96B13}" srcOrd="0" destOrd="0" presId="urn:microsoft.com/office/officeart/2008/layout/HorizontalMultiLevelHierarchy"/>
    <dgm:cxn modelId="{FAD73607-D77C-4E7C-AA27-62DE3292A239}" type="presParOf" srcId="{FE6AD3AF-E9D3-445B-BEBC-2EE409C96B13}" destId="{68BBDF6D-2D6A-4520-9A7B-2AA5D4E084B6}" srcOrd="0" destOrd="0" presId="urn:microsoft.com/office/officeart/2008/layout/HorizontalMultiLevelHierarchy"/>
    <dgm:cxn modelId="{0399EFC8-DDFC-41BE-B1A5-B4CACAA8401C}" type="presParOf" srcId="{AA77168B-C9C7-44EB-B55F-6E151C66569D}" destId="{E89E0F7E-0261-48BC-B206-DFBA4D5770DA}" srcOrd="1" destOrd="0" presId="urn:microsoft.com/office/officeart/2008/layout/HorizontalMultiLevelHierarchy"/>
    <dgm:cxn modelId="{B262B13D-A0DD-4FBE-9B08-151021A2AAB3}" type="presParOf" srcId="{E89E0F7E-0261-48BC-B206-DFBA4D5770DA}" destId="{CA99331A-EA18-4898-B426-4A667010E330}" srcOrd="0" destOrd="0" presId="urn:microsoft.com/office/officeart/2008/layout/HorizontalMultiLevelHierarchy"/>
    <dgm:cxn modelId="{46AB5A64-C904-4BEC-A43D-BF9E743D3E4B}" type="presParOf" srcId="{E89E0F7E-0261-48BC-B206-DFBA4D5770DA}" destId="{0F91B660-8FCE-4F51-A49B-363D5AE2D36C}" srcOrd="1" destOrd="0" presId="urn:microsoft.com/office/officeart/2008/layout/HorizontalMultiLevelHierarchy"/>
    <dgm:cxn modelId="{8E028BE4-2231-415E-8840-DB2562CB7415}" type="presParOf" srcId="{AA77168B-C9C7-44EB-B55F-6E151C66569D}" destId="{71E753B7-BC20-488F-A521-B2BF8F90919C}" srcOrd="2" destOrd="0" presId="urn:microsoft.com/office/officeart/2008/layout/HorizontalMultiLevelHierarchy"/>
    <dgm:cxn modelId="{D2CAF03C-E2C1-461D-ADE9-8C13BBFAC875}" type="presParOf" srcId="{71E753B7-BC20-488F-A521-B2BF8F90919C}" destId="{80BFE50E-EA7D-4AD3-AB63-789148D177C0}" srcOrd="0" destOrd="0" presId="urn:microsoft.com/office/officeart/2008/layout/HorizontalMultiLevelHierarchy"/>
    <dgm:cxn modelId="{88BB19C8-E515-4102-B4AA-104FF023A7E4}" type="presParOf" srcId="{AA77168B-C9C7-44EB-B55F-6E151C66569D}" destId="{D667F784-50B3-46DE-815A-1A1C34DAF8D7}" srcOrd="3" destOrd="0" presId="urn:microsoft.com/office/officeart/2008/layout/HorizontalMultiLevelHierarchy"/>
    <dgm:cxn modelId="{D43618CE-055D-4D8F-AA5D-CC7803247136}" type="presParOf" srcId="{D667F784-50B3-46DE-815A-1A1C34DAF8D7}" destId="{986DB1CE-6AFE-400A-AE81-278160A6CBCA}" srcOrd="0" destOrd="0" presId="urn:microsoft.com/office/officeart/2008/layout/HorizontalMultiLevelHierarchy"/>
    <dgm:cxn modelId="{170C320D-03EB-442F-A237-F65CCBD69E08}" type="presParOf" srcId="{D667F784-50B3-46DE-815A-1A1C34DAF8D7}" destId="{F15559C3-1448-4823-A232-E2BC282795D1}" srcOrd="1" destOrd="0" presId="urn:microsoft.com/office/officeart/2008/layout/HorizontalMultiLevelHierarchy"/>
    <dgm:cxn modelId="{3EEDDD3D-2219-41EE-80AA-17DD1BBDE102}" type="presParOf" srcId="{AA77168B-C9C7-44EB-B55F-6E151C66569D}" destId="{926CE6B0-3634-469B-88FE-100D928D6FFC}" srcOrd="4" destOrd="0" presId="urn:microsoft.com/office/officeart/2008/layout/HorizontalMultiLevelHierarchy"/>
    <dgm:cxn modelId="{37FF88D9-AD53-467B-AA8C-1CF67634D05A}" type="presParOf" srcId="{926CE6B0-3634-469B-88FE-100D928D6FFC}" destId="{AF297D48-FFA4-40F7-BCC9-D6B34893185C}" srcOrd="0" destOrd="0" presId="urn:microsoft.com/office/officeart/2008/layout/HorizontalMultiLevelHierarchy"/>
    <dgm:cxn modelId="{C10A874F-3DFF-4E3E-8D6F-DF8712DA377F}" type="presParOf" srcId="{AA77168B-C9C7-44EB-B55F-6E151C66569D}" destId="{ACA6DB4B-CF8A-4DDE-8151-8103F4588D1E}" srcOrd="5" destOrd="0" presId="urn:microsoft.com/office/officeart/2008/layout/HorizontalMultiLevelHierarchy"/>
    <dgm:cxn modelId="{1B0B2E25-1A15-44ED-B787-8199C0942124}" type="presParOf" srcId="{ACA6DB4B-CF8A-4DDE-8151-8103F4588D1E}" destId="{1D941100-9777-4AAD-BB71-02CBFA1B79B4}" srcOrd="0" destOrd="0" presId="urn:microsoft.com/office/officeart/2008/layout/HorizontalMultiLevelHierarchy"/>
    <dgm:cxn modelId="{6AF469CF-FDB6-4EF6-88A0-B3F065EE8D1C}" type="presParOf" srcId="{ACA6DB4B-CF8A-4DDE-8151-8103F4588D1E}" destId="{86289DFA-155B-4CBD-843C-27834A4D2F7A}" srcOrd="1" destOrd="0" presId="urn:microsoft.com/office/officeart/2008/layout/HorizontalMultiLevelHierarchy"/>
    <dgm:cxn modelId="{955BD885-FBEB-43C5-B83C-4F296DEB10C2}" type="presParOf" srcId="{AA77168B-C9C7-44EB-B55F-6E151C66569D}" destId="{DC960825-DD58-44D0-B837-EFBBDD60EFCC}" srcOrd="6" destOrd="0" presId="urn:microsoft.com/office/officeart/2008/layout/HorizontalMultiLevelHierarchy"/>
    <dgm:cxn modelId="{95770292-CBE6-4C06-8F91-BB4820C2E6AB}" type="presParOf" srcId="{DC960825-DD58-44D0-B837-EFBBDD60EFCC}" destId="{8C5F5CAC-A33F-4C70-9300-F3A9D02D6E55}" srcOrd="0" destOrd="0" presId="urn:microsoft.com/office/officeart/2008/layout/HorizontalMultiLevelHierarchy"/>
    <dgm:cxn modelId="{669F70A2-10F7-4ED0-B001-C2CD6E3F0A4A}" type="presParOf" srcId="{AA77168B-C9C7-44EB-B55F-6E151C66569D}" destId="{A155459D-E0C6-4C3D-8FED-041FDDAE759B}" srcOrd="7" destOrd="0" presId="urn:microsoft.com/office/officeart/2008/layout/HorizontalMultiLevelHierarchy"/>
    <dgm:cxn modelId="{8DE27414-64F6-4BF8-BC2E-FB40D60E9A98}" type="presParOf" srcId="{A155459D-E0C6-4C3D-8FED-041FDDAE759B}" destId="{EB168CF7-5396-432E-AF53-FAD6E7855724}" srcOrd="0" destOrd="0" presId="urn:microsoft.com/office/officeart/2008/layout/HorizontalMultiLevelHierarchy"/>
    <dgm:cxn modelId="{BC5CC06F-59D1-4230-A77B-96DAEBCF3677}" type="presParOf" srcId="{A155459D-E0C6-4C3D-8FED-041FDDAE759B}" destId="{ECF578F8-2ABE-4CCD-B46E-1C85FD1B081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2150AD-DE23-4C9E-BA17-2201D614A1E2}"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6E785514-B6C6-41A5-B48A-DE1A81E9F10F}">
      <dgm:prSet phldrT="[文字]" custT="1"/>
      <dgm:spPr>
        <a:solidFill>
          <a:schemeClr val="accent5">
            <a:lumMod val="75000"/>
          </a:schemeClr>
        </a:solidFill>
      </dgm:spPr>
      <dgm:t>
        <a:bodyPr vert="vert"/>
        <a:lstStyle/>
        <a:p>
          <a:r>
            <a:rPr lang="zh-TW" altLang="en-US" sz="3200" b="1" dirty="0" smtClean="0">
              <a:latin typeface="微軟正黑體" panose="020B0604030504040204" pitchFamily="34" charset="-120"/>
              <a:ea typeface="微軟正黑體" panose="020B0604030504040204" pitchFamily="34" charset="-120"/>
            </a:rPr>
            <a:t>招生學制</a:t>
          </a:r>
          <a:endParaRPr lang="zh-TW" altLang="en-US" sz="3200" b="1" dirty="0">
            <a:latin typeface="微軟正黑體" panose="020B0604030504040204" pitchFamily="34" charset="-120"/>
            <a:ea typeface="微軟正黑體" panose="020B0604030504040204" pitchFamily="34" charset="-120"/>
          </a:endParaRPr>
        </a:p>
      </dgm:t>
    </dgm:pt>
    <dgm:pt modelId="{402B90DF-FACD-44D3-99D1-471521EB7B57}" type="parTrans" cxnId="{CE4C0736-C88B-4D7F-84F6-56D4664E80AF}">
      <dgm:prSet/>
      <dgm:spPr/>
      <dgm:t>
        <a:bodyPr/>
        <a:lstStyle/>
        <a:p>
          <a:endParaRPr lang="zh-TW" altLang="en-US"/>
        </a:p>
      </dgm:t>
    </dgm:pt>
    <dgm:pt modelId="{159EB3D3-D242-476B-AFEC-0D0D633CC1BD}" type="sibTrans" cxnId="{CE4C0736-C88B-4D7F-84F6-56D4664E80AF}">
      <dgm:prSet/>
      <dgm:spPr/>
      <dgm:t>
        <a:bodyPr/>
        <a:lstStyle/>
        <a:p>
          <a:endParaRPr lang="zh-TW" altLang="en-US"/>
        </a:p>
      </dgm:t>
    </dgm:pt>
    <dgm:pt modelId="{1413CF35-53E3-4103-A4F8-E10D34CB8E52}">
      <dgm:prSet phldrT="[文字]"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日間部五專</a:t>
          </a:r>
          <a:endParaRPr lang="zh-TW" altLang="en-US" sz="2800" b="1" dirty="0">
            <a:latin typeface="微軟正黑體" panose="020B0604030504040204" pitchFamily="34" charset="-120"/>
            <a:ea typeface="微軟正黑體" panose="020B0604030504040204" pitchFamily="34" charset="-120"/>
          </a:endParaRPr>
        </a:p>
      </dgm:t>
    </dgm:pt>
    <dgm:pt modelId="{E371A736-9489-4174-AD0B-8ED4251EF3B0}" type="parTrans" cxnId="{562C3847-BDFB-4EA3-923B-E60B13268243}">
      <dgm:prSet/>
      <dgm:spPr/>
      <dgm:t>
        <a:bodyPr/>
        <a:lstStyle/>
        <a:p>
          <a:endParaRPr lang="zh-TW" altLang="en-US"/>
        </a:p>
      </dgm:t>
    </dgm:pt>
    <dgm:pt modelId="{39F26DB5-5E9A-4777-AFE0-808C48F5BE21}" type="sibTrans" cxnId="{562C3847-BDFB-4EA3-923B-E60B13268243}">
      <dgm:prSet/>
      <dgm:spPr/>
      <dgm:t>
        <a:bodyPr/>
        <a:lstStyle/>
        <a:p>
          <a:endParaRPr lang="zh-TW" altLang="en-US"/>
        </a:p>
      </dgm:t>
    </dgm:pt>
    <dgm:pt modelId="{B26553D1-7DC5-41A2-98BB-8A09D00B1E4B}">
      <dgm:prSet phldrT="[文字]"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碩士班、碩士在職專班</a:t>
          </a:r>
          <a:endParaRPr lang="zh-TW" altLang="en-US" sz="2800" b="1" dirty="0">
            <a:latin typeface="微軟正黑體" panose="020B0604030504040204" pitchFamily="34" charset="-120"/>
            <a:ea typeface="微軟正黑體" panose="020B0604030504040204" pitchFamily="34" charset="-120"/>
          </a:endParaRPr>
        </a:p>
      </dgm:t>
    </dgm:pt>
    <dgm:pt modelId="{EC74DD3C-D6B0-4D67-B11B-46741BA76530}" type="parTrans" cxnId="{DC098DE6-FCFC-45F8-8314-C0D8E46174C6}">
      <dgm:prSet/>
      <dgm:spPr/>
      <dgm:t>
        <a:bodyPr/>
        <a:lstStyle/>
        <a:p>
          <a:endParaRPr lang="zh-TW" altLang="en-US"/>
        </a:p>
      </dgm:t>
    </dgm:pt>
    <dgm:pt modelId="{98492C4A-68E8-40D2-BD0A-78651B8C34F7}" type="sibTrans" cxnId="{DC098DE6-FCFC-45F8-8314-C0D8E46174C6}">
      <dgm:prSet/>
      <dgm:spPr/>
      <dgm:t>
        <a:bodyPr/>
        <a:lstStyle/>
        <a:p>
          <a:endParaRPr lang="zh-TW" altLang="en-US"/>
        </a:p>
      </dgm:t>
    </dgm:pt>
    <dgm:pt modelId="{1F56F5D4-2FFE-41D5-A685-CA59D5B6C4BE}">
      <dgm:prSet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日間部四技</a:t>
          </a:r>
          <a:endParaRPr lang="zh-TW" altLang="en-US" sz="2800" b="1" dirty="0">
            <a:latin typeface="微軟正黑體" panose="020B0604030504040204" pitchFamily="34" charset="-120"/>
            <a:ea typeface="微軟正黑體" panose="020B0604030504040204" pitchFamily="34" charset="-120"/>
          </a:endParaRPr>
        </a:p>
      </dgm:t>
    </dgm:pt>
    <dgm:pt modelId="{E6FDE971-FC56-44CE-9AEC-F1B6CD3963E5}" type="parTrans" cxnId="{B74ACEC2-C0A2-4569-9C67-021EE11188E3}">
      <dgm:prSet/>
      <dgm:spPr/>
      <dgm:t>
        <a:bodyPr/>
        <a:lstStyle/>
        <a:p>
          <a:endParaRPr lang="zh-TW" altLang="en-US"/>
        </a:p>
      </dgm:t>
    </dgm:pt>
    <dgm:pt modelId="{082C89EB-BE29-44C6-8FEF-FF4E92EE40B4}" type="sibTrans" cxnId="{B74ACEC2-C0A2-4569-9C67-021EE11188E3}">
      <dgm:prSet/>
      <dgm:spPr/>
      <dgm:t>
        <a:bodyPr/>
        <a:lstStyle/>
        <a:p>
          <a:endParaRPr lang="zh-TW" altLang="en-US"/>
        </a:p>
      </dgm:t>
    </dgm:pt>
    <dgm:pt modelId="{5FB486A2-3B12-4C52-A5C4-DFB6EFEFCA25}" type="pres">
      <dgm:prSet presAssocID="{172150AD-DE23-4C9E-BA17-2201D614A1E2}" presName="Name0" presStyleCnt="0">
        <dgm:presLayoutVars>
          <dgm:chPref val="1"/>
          <dgm:dir/>
          <dgm:animOne val="branch"/>
          <dgm:animLvl val="lvl"/>
          <dgm:resizeHandles val="exact"/>
        </dgm:presLayoutVars>
      </dgm:prSet>
      <dgm:spPr/>
      <dgm:t>
        <a:bodyPr/>
        <a:lstStyle/>
        <a:p>
          <a:endParaRPr lang="zh-TW" altLang="en-US"/>
        </a:p>
      </dgm:t>
    </dgm:pt>
    <dgm:pt modelId="{1C98D215-62B8-4736-9303-7E36BA6BB2D2}" type="pres">
      <dgm:prSet presAssocID="{6E785514-B6C6-41A5-B48A-DE1A81E9F10F}" presName="root1" presStyleCnt="0"/>
      <dgm:spPr/>
    </dgm:pt>
    <dgm:pt modelId="{E159F8E3-DC07-4761-A87A-1246DBE7E90F}" type="pres">
      <dgm:prSet presAssocID="{6E785514-B6C6-41A5-B48A-DE1A81E9F10F}" presName="LevelOneTextNode" presStyleLbl="node0" presStyleIdx="0" presStyleCnt="1" custLinFactNeighborY="1271">
        <dgm:presLayoutVars>
          <dgm:chPref val="3"/>
        </dgm:presLayoutVars>
      </dgm:prSet>
      <dgm:spPr/>
      <dgm:t>
        <a:bodyPr/>
        <a:lstStyle/>
        <a:p>
          <a:endParaRPr lang="zh-TW" altLang="en-US"/>
        </a:p>
      </dgm:t>
    </dgm:pt>
    <dgm:pt modelId="{AA77168B-C9C7-44EB-B55F-6E151C66569D}" type="pres">
      <dgm:prSet presAssocID="{6E785514-B6C6-41A5-B48A-DE1A81E9F10F}" presName="level2hierChild" presStyleCnt="0"/>
      <dgm:spPr/>
    </dgm:pt>
    <dgm:pt modelId="{FE6AD3AF-E9D3-445B-BEBC-2EE409C96B13}" type="pres">
      <dgm:prSet presAssocID="{E371A736-9489-4174-AD0B-8ED4251EF3B0}" presName="conn2-1" presStyleLbl="parChTrans1D2" presStyleIdx="0" presStyleCnt="3"/>
      <dgm:spPr/>
      <dgm:t>
        <a:bodyPr/>
        <a:lstStyle/>
        <a:p>
          <a:endParaRPr lang="zh-TW" altLang="en-US"/>
        </a:p>
      </dgm:t>
    </dgm:pt>
    <dgm:pt modelId="{68BBDF6D-2D6A-4520-9A7B-2AA5D4E084B6}" type="pres">
      <dgm:prSet presAssocID="{E371A736-9489-4174-AD0B-8ED4251EF3B0}" presName="connTx" presStyleLbl="parChTrans1D2" presStyleIdx="0" presStyleCnt="3"/>
      <dgm:spPr/>
      <dgm:t>
        <a:bodyPr/>
        <a:lstStyle/>
        <a:p>
          <a:endParaRPr lang="zh-TW" altLang="en-US"/>
        </a:p>
      </dgm:t>
    </dgm:pt>
    <dgm:pt modelId="{E89E0F7E-0261-48BC-B206-DFBA4D5770DA}" type="pres">
      <dgm:prSet presAssocID="{1413CF35-53E3-4103-A4F8-E10D34CB8E52}" presName="root2" presStyleCnt="0"/>
      <dgm:spPr/>
    </dgm:pt>
    <dgm:pt modelId="{CA99331A-EA18-4898-B426-4A667010E330}" type="pres">
      <dgm:prSet presAssocID="{1413CF35-53E3-4103-A4F8-E10D34CB8E52}" presName="LevelTwoTextNode" presStyleLbl="node2" presStyleIdx="0" presStyleCnt="3" custScaleX="336770" custScaleY="115362" custLinFactNeighborY="13384">
        <dgm:presLayoutVars>
          <dgm:chPref val="3"/>
        </dgm:presLayoutVars>
      </dgm:prSet>
      <dgm:spPr/>
      <dgm:t>
        <a:bodyPr/>
        <a:lstStyle/>
        <a:p>
          <a:endParaRPr lang="zh-TW" altLang="en-US"/>
        </a:p>
      </dgm:t>
    </dgm:pt>
    <dgm:pt modelId="{0F91B660-8FCE-4F51-A49B-363D5AE2D36C}" type="pres">
      <dgm:prSet presAssocID="{1413CF35-53E3-4103-A4F8-E10D34CB8E52}" presName="level3hierChild" presStyleCnt="0"/>
      <dgm:spPr/>
    </dgm:pt>
    <dgm:pt modelId="{926CE6B0-3634-469B-88FE-100D928D6FFC}" type="pres">
      <dgm:prSet presAssocID="{E6FDE971-FC56-44CE-9AEC-F1B6CD3963E5}" presName="conn2-1" presStyleLbl="parChTrans1D2" presStyleIdx="1" presStyleCnt="3"/>
      <dgm:spPr/>
      <dgm:t>
        <a:bodyPr/>
        <a:lstStyle/>
        <a:p>
          <a:endParaRPr lang="zh-TW" altLang="en-US"/>
        </a:p>
      </dgm:t>
    </dgm:pt>
    <dgm:pt modelId="{AF297D48-FFA4-40F7-BCC9-D6B34893185C}" type="pres">
      <dgm:prSet presAssocID="{E6FDE971-FC56-44CE-9AEC-F1B6CD3963E5}" presName="connTx" presStyleLbl="parChTrans1D2" presStyleIdx="1" presStyleCnt="3"/>
      <dgm:spPr/>
      <dgm:t>
        <a:bodyPr/>
        <a:lstStyle/>
        <a:p>
          <a:endParaRPr lang="zh-TW" altLang="en-US"/>
        </a:p>
      </dgm:t>
    </dgm:pt>
    <dgm:pt modelId="{ACA6DB4B-CF8A-4DDE-8151-8103F4588D1E}" type="pres">
      <dgm:prSet presAssocID="{1F56F5D4-2FFE-41D5-A685-CA59D5B6C4BE}" presName="root2" presStyleCnt="0"/>
      <dgm:spPr/>
    </dgm:pt>
    <dgm:pt modelId="{1D941100-9777-4AAD-BB71-02CBFA1B79B4}" type="pres">
      <dgm:prSet presAssocID="{1F56F5D4-2FFE-41D5-A685-CA59D5B6C4BE}" presName="LevelTwoTextNode" presStyleLbl="node2" presStyleIdx="1" presStyleCnt="3" custScaleX="336770" custScaleY="120539" custLinFactNeighborX="682" custLinFactNeighborY="-618">
        <dgm:presLayoutVars>
          <dgm:chPref val="3"/>
        </dgm:presLayoutVars>
      </dgm:prSet>
      <dgm:spPr/>
      <dgm:t>
        <a:bodyPr/>
        <a:lstStyle/>
        <a:p>
          <a:endParaRPr lang="zh-TW" altLang="en-US"/>
        </a:p>
      </dgm:t>
    </dgm:pt>
    <dgm:pt modelId="{86289DFA-155B-4CBD-843C-27834A4D2F7A}" type="pres">
      <dgm:prSet presAssocID="{1F56F5D4-2FFE-41D5-A685-CA59D5B6C4BE}" presName="level3hierChild" presStyleCnt="0"/>
      <dgm:spPr/>
    </dgm:pt>
    <dgm:pt modelId="{DC960825-DD58-44D0-B837-EFBBDD60EFCC}" type="pres">
      <dgm:prSet presAssocID="{EC74DD3C-D6B0-4D67-B11B-46741BA76530}" presName="conn2-1" presStyleLbl="parChTrans1D2" presStyleIdx="2" presStyleCnt="3"/>
      <dgm:spPr/>
      <dgm:t>
        <a:bodyPr/>
        <a:lstStyle/>
        <a:p>
          <a:endParaRPr lang="zh-TW" altLang="en-US"/>
        </a:p>
      </dgm:t>
    </dgm:pt>
    <dgm:pt modelId="{8C5F5CAC-A33F-4C70-9300-F3A9D02D6E55}" type="pres">
      <dgm:prSet presAssocID="{EC74DD3C-D6B0-4D67-B11B-46741BA76530}" presName="connTx" presStyleLbl="parChTrans1D2" presStyleIdx="2" presStyleCnt="3"/>
      <dgm:spPr/>
      <dgm:t>
        <a:bodyPr/>
        <a:lstStyle/>
        <a:p>
          <a:endParaRPr lang="zh-TW" altLang="en-US"/>
        </a:p>
      </dgm:t>
    </dgm:pt>
    <dgm:pt modelId="{A155459D-E0C6-4C3D-8FED-041FDDAE759B}" type="pres">
      <dgm:prSet presAssocID="{B26553D1-7DC5-41A2-98BB-8A09D00B1E4B}" presName="root2" presStyleCnt="0"/>
      <dgm:spPr/>
    </dgm:pt>
    <dgm:pt modelId="{EB168CF7-5396-432E-AF53-FAD6E7855724}" type="pres">
      <dgm:prSet presAssocID="{B26553D1-7DC5-41A2-98BB-8A09D00B1E4B}" presName="LevelTwoTextNode" presStyleLbl="node2" presStyleIdx="2" presStyleCnt="3" custScaleX="336770" custScaleY="130798">
        <dgm:presLayoutVars>
          <dgm:chPref val="3"/>
        </dgm:presLayoutVars>
      </dgm:prSet>
      <dgm:spPr/>
      <dgm:t>
        <a:bodyPr/>
        <a:lstStyle/>
        <a:p>
          <a:endParaRPr lang="zh-TW" altLang="en-US"/>
        </a:p>
      </dgm:t>
    </dgm:pt>
    <dgm:pt modelId="{ECF578F8-2ABE-4CCD-B46E-1C85FD1B0814}" type="pres">
      <dgm:prSet presAssocID="{B26553D1-7DC5-41A2-98BB-8A09D00B1E4B}" presName="level3hierChild" presStyleCnt="0"/>
      <dgm:spPr/>
    </dgm:pt>
  </dgm:ptLst>
  <dgm:cxnLst>
    <dgm:cxn modelId="{6F79271B-0B01-43D2-8472-D272B91C4E1E}" type="presOf" srcId="{B26553D1-7DC5-41A2-98BB-8A09D00B1E4B}" destId="{EB168CF7-5396-432E-AF53-FAD6E7855724}" srcOrd="0" destOrd="0" presId="urn:microsoft.com/office/officeart/2008/layout/HorizontalMultiLevelHierarchy"/>
    <dgm:cxn modelId="{DC098DE6-FCFC-45F8-8314-C0D8E46174C6}" srcId="{6E785514-B6C6-41A5-B48A-DE1A81E9F10F}" destId="{B26553D1-7DC5-41A2-98BB-8A09D00B1E4B}" srcOrd="2" destOrd="0" parTransId="{EC74DD3C-D6B0-4D67-B11B-46741BA76530}" sibTransId="{98492C4A-68E8-40D2-BD0A-78651B8C34F7}"/>
    <dgm:cxn modelId="{3E477B10-2EF4-4ED6-B83E-5C47206165DF}" type="presOf" srcId="{E371A736-9489-4174-AD0B-8ED4251EF3B0}" destId="{68BBDF6D-2D6A-4520-9A7B-2AA5D4E084B6}" srcOrd="1" destOrd="0" presId="urn:microsoft.com/office/officeart/2008/layout/HorizontalMultiLevelHierarchy"/>
    <dgm:cxn modelId="{F43BF8AC-1606-4783-926A-F2991E2986DB}" type="presOf" srcId="{E371A736-9489-4174-AD0B-8ED4251EF3B0}" destId="{FE6AD3AF-E9D3-445B-BEBC-2EE409C96B13}" srcOrd="0" destOrd="0" presId="urn:microsoft.com/office/officeart/2008/layout/HorizontalMultiLevelHierarchy"/>
    <dgm:cxn modelId="{562C3847-BDFB-4EA3-923B-E60B13268243}" srcId="{6E785514-B6C6-41A5-B48A-DE1A81E9F10F}" destId="{1413CF35-53E3-4103-A4F8-E10D34CB8E52}" srcOrd="0" destOrd="0" parTransId="{E371A736-9489-4174-AD0B-8ED4251EF3B0}" sibTransId="{39F26DB5-5E9A-4777-AFE0-808C48F5BE21}"/>
    <dgm:cxn modelId="{513A41C5-35BD-45C3-B7D1-53559B22E4FD}" type="presOf" srcId="{EC74DD3C-D6B0-4D67-B11B-46741BA76530}" destId="{8C5F5CAC-A33F-4C70-9300-F3A9D02D6E55}" srcOrd="1" destOrd="0" presId="urn:microsoft.com/office/officeart/2008/layout/HorizontalMultiLevelHierarchy"/>
    <dgm:cxn modelId="{CE4C0736-C88B-4D7F-84F6-56D4664E80AF}" srcId="{172150AD-DE23-4C9E-BA17-2201D614A1E2}" destId="{6E785514-B6C6-41A5-B48A-DE1A81E9F10F}" srcOrd="0" destOrd="0" parTransId="{402B90DF-FACD-44D3-99D1-471521EB7B57}" sibTransId="{159EB3D3-D242-476B-AFEC-0D0D633CC1BD}"/>
    <dgm:cxn modelId="{B728248E-0990-4B38-948C-95389B3B3663}" type="presOf" srcId="{E6FDE971-FC56-44CE-9AEC-F1B6CD3963E5}" destId="{AF297D48-FFA4-40F7-BCC9-D6B34893185C}" srcOrd="1" destOrd="0" presId="urn:microsoft.com/office/officeart/2008/layout/HorizontalMultiLevelHierarchy"/>
    <dgm:cxn modelId="{0B172714-F1F1-42A0-92C1-274ABFF5DED3}" type="presOf" srcId="{1413CF35-53E3-4103-A4F8-E10D34CB8E52}" destId="{CA99331A-EA18-4898-B426-4A667010E330}" srcOrd="0" destOrd="0" presId="urn:microsoft.com/office/officeart/2008/layout/HorizontalMultiLevelHierarchy"/>
    <dgm:cxn modelId="{B74ACEC2-C0A2-4569-9C67-021EE11188E3}" srcId="{6E785514-B6C6-41A5-B48A-DE1A81E9F10F}" destId="{1F56F5D4-2FFE-41D5-A685-CA59D5B6C4BE}" srcOrd="1" destOrd="0" parTransId="{E6FDE971-FC56-44CE-9AEC-F1B6CD3963E5}" sibTransId="{082C89EB-BE29-44C6-8FEF-FF4E92EE40B4}"/>
    <dgm:cxn modelId="{FCE10AC5-F3CA-437C-A682-92B3C8282F72}" type="presOf" srcId="{172150AD-DE23-4C9E-BA17-2201D614A1E2}" destId="{5FB486A2-3B12-4C52-A5C4-DFB6EFEFCA25}" srcOrd="0" destOrd="0" presId="urn:microsoft.com/office/officeart/2008/layout/HorizontalMultiLevelHierarchy"/>
    <dgm:cxn modelId="{0B711816-DDCE-4F1A-8B49-01855FEB73D8}" type="presOf" srcId="{1F56F5D4-2FFE-41D5-A685-CA59D5B6C4BE}" destId="{1D941100-9777-4AAD-BB71-02CBFA1B79B4}" srcOrd="0" destOrd="0" presId="urn:microsoft.com/office/officeart/2008/layout/HorizontalMultiLevelHierarchy"/>
    <dgm:cxn modelId="{A0E5AB88-C089-4DB3-ABC6-27C2D42A7AB1}" type="presOf" srcId="{6E785514-B6C6-41A5-B48A-DE1A81E9F10F}" destId="{E159F8E3-DC07-4761-A87A-1246DBE7E90F}" srcOrd="0" destOrd="0" presId="urn:microsoft.com/office/officeart/2008/layout/HorizontalMultiLevelHierarchy"/>
    <dgm:cxn modelId="{8EA3129C-0F03-46CC-9DAC-E057191A18CF}" type="presOf" srcId="{E6FDE971-FC56-44CE-9AEC-F1B6CD3963E5}" destId="{926CE6B0-3634-469B-88FE-100D928D6FFC}" srcOrd="0" destOrd="0" presId="urn:microsoft.com/office/officeart/2008/layout/HorizontalMultiLevelHierarchy"/>
    <dgm:cxn modelId="{35694571-26EB-4441-9368-6D4EFA1907A9}" type="presOf" srcId="{EC74DD3C-D6B0-4D67-B11B-46741BA76530}" destId="{DC960825-DD58-44D0-B837-EFBBDD60EFCC}" srcOrd="0" destOrd="0" presId="urn:microsoft.com/office/officeart/2008/layout/HorizontalMultiLevelHierarchy"/>
    <dgm:cxn modelId="{B0AD2DC9-5A6F-438A-AE6D-3E955C368902}" type="presParOf" srcId="{5FB486A2-3B12-4C52-A5C4-DFB6EFEFCA25}" destId="{1C98D215-62B8-4736-9303-7E36BA6BB2D2}" srcOrd="0" destOrd="0" presId="urn:microsoft.com/office/officeart/2008/layout/HorizontalMultiLevelHierarchy"/>
    <dgm:cxn modelId="{ED298E9C-0F61-4721-A1A9-450AB464CB8E}" type="presParOf" srcId="{1C98D215-62B8-4736-9303-7E36BA6BB2D2}" destId="{E159F8E3-DC07-4761-A87A-1246DBE7E90F}" srcOrd="0" destOrd="0" presId="urn:microsoft.com/office/officeart/2008/layout/HorizontalMultiLevelHierarchy"/>
    <dgm:cxn modelId="{4852427A-BAEF-4A4A-BB65-9315710CF426}" type="presParOf" srcId="{1C98D215-62B8-4736-9303-7E36BA6BB2D2}" destId="{AA77168B-C9C7-44EB-B55F-6E151C66569D}" srcOrd="1" destOrd="0" presId="urn:microsoft.com/office/officeart/2008/layout/HorizontalMultiLevelHierarchy"/>
    <dgm:cxn modelId="{AA9942E9-EA67-4AEF-930A-750B3DB9E3CF}" type="presParOf" srcId="{AA77168B-C9C7-44EB-B55F-6E151C66569D}" destId="{FE6AD3AF-E9D3-445B-BEBC-2EE409C96B13}" srcOrd="0" destOrd="0" presId="urn:microsoft.com/office/officeart/2008/layout/HorizontalMultiLevelHierarchy"/>
    <dgm:cxn modelId="{FAD73607-D77C-4E7C-AA27-62DE3292A239}" type="presParOf" srcId="{FE6AD3AF-E9D3-445B-BEBC-2EE409C96B13}" destId="{68BBDF6D-2D6A-4520-9A7B-2AA5D4E084B6}" srcOrd="0" destOrd="0" presId="urn:microsoft.com/office/officeart/2008/layout/HorizontalMultiLevelHierarchy"/>
    <dgm:cxn modelId="{0399EFC8-DDFC-41BE-B1A5-B4CACAA8401C}" type="presParOf" srcId="{AA77168B-C9C7-44EB-B55F-6E151C66569D}" destId="{E89E0F7E-0261-48BC-B206-DFBA4D5770DA}" srcOrd="1" destOrd="0" presId="urn:microsoft.com/office/officeart/2008/layout/HorizontalMultiLevelHierarchy"/>
    <dgm:cxn modelId="{B262B13D-A0DD-4FBE-9B08-151021A2AAB3}" type="presParOf" srcId="{E89E0F7E-0261-48BC-B206-DFBA4D5770DA}" destId="{CA99331A-EA18-4898-B426-4A667010E330}" srcOrd="0" destOrd="0" presId="urn:microsoft.com/office/officeart/2008/layout/HorizontalMultiLevelHierarchy"/>
    <dgm:cxn modelId="{46AB5A64-C904-4BEC-A43D-BF9E743D3E4B}" type="presParOf" srcId="{E89E0F7E-0261-48BC-B206-DFBA4D5770DA}" destId="{0F91B660-8FCE-4F51-A49B-363D5AE2D36C}" srcOrd="1" destOrd="0" presId="urn:microsoft.com/office/officeart/2008/layout/HorizontalMultiLevelHierarchy"/>
    <dgm:cxn modelId="{3EEDDD3D-2219-41EE-80AA-17DD1BBDE102}" type="presParOf" srcId="{AA77168B-C9C7-44EB-B55F-6E151C66569D}" destId="{926CE6B0-3634-469B-88FE-100D928D6FFC}" srcOrd="2" destOrd="0" presId="urn:microsoft.com/office/officeart/2008/layout/HorizontalMultiLevelHierarchy"/>
    <dgm:cxn modelId="{37FF88D9-AD53-467B-AA8C-1CF67634D05A}" type="presParOf" srcId="{926CE6B0-3634-469B-88FE-100D928D6FFC}" destId="{AF297D48-FFA4-40F7-BCC9-D6B34893185C}" srcOrd="0" destOrd="0" presId="urn:microsoft.com/office/officeart/2008/layout/HorizontalMultiLevelHierarchy"/>
    <dgm:cxn modelId="{C10A874F-3DFF-4E3E-8D6F-DF8712DA377F}" type="presParOf" srcId="{AA77168B-C9C7-44EB-B55F-6E151C66569D}" destId="{ACA6DB4B-CF8A-4DDE-8151-8103F4588D1E}" srcOrd="3" destOrd="0" presId="urn:microsoft.com/office/officeart/2008/layout/HorizontalMultiLevelHierarchy"/>
    <dgm:cxn modelId="{1B0B2E25-1A15-44ED-B787-8199C0942124}" type="presParOf" srcId="{ACA6DB4B-CF8A-4DDE-8151-8103F4588D1E}" destId="{1D941100-9777-4AAD-BB71-02CBFA1B79B4}" srcOrd="0" destOrd="0" presId="urn:microsoft.com/office/officeart/2008/layout/HorizontalMultiLevelHierarchy"/>
    <dgm:cxn modelId="{6AF469CF-FDB6-4EF6-88A0-B3F065EE8D1C}" type="presParOf" srcId="{ACA6DB4B-CF8A-4DDE-8151-8103F4588D1E}" destId="{86289DFA-155B-4CBD-843C-27834A4D2F7A}" srcOrd="1" destOrd="0" presId="urn:microsoft.com/office/officeart/2008/layout/HorizontalMultiLevelHierarchy"/>
    <dgm:cxn modelId="{955BD885-FBEB-43C5-B83C-4F296DEB10C2}" type="presParOf" srcId="{AA77168B-C9C7-44EB-B55F-6E151C66569D}" destId="{DC960825-DD58-44D0-B837-EFBBDD60EFCC}" srcOrd="4" destOrd="0" presId="urn:microsoft.com/office/officeart/2008/layout/HorizontalMultiLevelHierarchy"/>
    <dgm:cxn modelId="{95770292-CBE6-4C06-8F91-BB4820C2E6AB}" type="presParOf" srcId="{DC960825-DD58-44D0-B837-EFBBDD60EFCC}" destId="{8C5F5CAC-A33F-4C70-9300-F3A9D02D6E55}" srcOrd="0" destOrd="0" presId="urn:microsoft.com/office/officeart/2008/layout/HorizontalMultiLevelHierarchy"/>
    <dgm:cxn modelId="{669F70A2-10F7-4ED0-B001-C2CD6E3F0A4A}" type="presParOf" srcId="{AA77168B-C9C7-44EB-B55F-6E151C66569D}" destId="{A155459D-E0C6-4C3D-8FED-041FDDAE759B}" srcOrd="5" destOrd="0" presId="urn:microsoft.com/office/officeart/2008/layout/HorizontalMultiLevelHierarchy"/>
    <dgm:cxn modelId="{8DE27414-64F6-4BF8-BC2E-FB40D60E9A98}" type="presParOf" srcId="{A155459D-E0C6-4C3D-8FED-041FDDAE759B}" destId="{EB168CF7-5396-432E-AF53-FAD6E7855724}" srcOrd="0" destOrd="0" presId="urn:microsoft.com/office/officeart/2008/layout/HorizontalMultiLevelHierarchy"/>
    <dgm:cxn modelId="{BC5CC06F-59D1-4230-A77B-96DAEBCF3677}" type="presParOf" srcId="{A155459D-E0C6-4C3D-8FED-041FDDAE759B}" destId="{ECF578F8-2ABE-4CCD-B46E-1C85FD1B081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2150AD-DE23-4C9E-BA17-2201D614A1E2}"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6E785514-B6C6-41A5-B48A-DE1A81E9F10F}">
      <dgm:prSet phldrT="[文字]" custT="1"/>
      <dgm:spPr>
        <a:solidFill>
          <a:schemeClr val="accent5">
            <a:lumMod val="75000"/>
          </a:schemeClr>
        </a:solidFill>
      </dgm:spPr>
      <dgm:t>
        <a:bodyPr vert="vert"/>
        <a:lstStyle/>
        <a:p>
          <a:r>
            <a:rPr lang="zh-TW" altLang="en-US" sz="3200" b="1" dirty="0" smtClean="0">
              <a:latin typeface="微軟正黑體" panose="020B0604030504040204" pitchFamily="34" charset="-120"/>
              <a:ea typeface="微軟正黑體" panose="020B0604030504040204" pitchFamily="34" charset="-120"/>
            </a:rPr>
            <a:t>招生學制</a:t>
          </a:r>
          <a:endParaRPr lang="zh-TW" altLang="en-US" sz="3200" b="1" dirty="0">
            <a:latin typeface="微軟正黑體" panose="020B0604030504040204" pitchFamily="34" charset="-120"/>
            <a:ea typeface="微軟正黑體" panose="020B0604030504040204" pitchFamily="34" charset="-120"/>
          </a:endParaRPr>
        </a:p>
      </dgm:t>
    </dgm:pt>
    <dgm:pt modelId="{402B90DF-FACD-44D3-99D1-471521EB7B57}" type="parTrans" cxnId="{CE4C0736-C88B-4D7F-84F6-56D4664E80AF}">
      <dgm:prSet/>
      <dgm:spPr/>
      <dgm:t>
        <a:bodyPr/>
        <a:lstStyle/>
        <a:p>
          <a:endParaRPr lang="zh-TW" altLang="en-US"/>
        </a:p>
      </dgm:t>
    </dgm:pt>
    <dgm:pt modelId="{159EB3D3-D242-476B-AFEC-0D0D633CC1BD}" type="sibTrans" cxnId="{CE4C0736-C88B-4D7F-84F6-56D4664E80AF}">
      <dgm:prSet/>
      <dgm:spPr/>
      <dgm:t>
        <a:bodyPr/>
        <a:lstStyle/>
        <a:p>
          <a:endParaRPr lang="zh-TW" altLang="en-US"/>
        </a:p>
      </dgm:t>
    </dgm:pt>
    <dgm:pt modelId="{1413CF35-53E3-4103-A4F8-E10D34CB8E52}">
      <dgm:prSet phldrT="[文字]"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日間部五專</a:t>
          </a:r>
          <a:endParaRPr lang="zh-TW" altLang="en-US" sz="2800" b="1" dirty="0">
            <a:latin typeface="微軟正黑體" panose="020B0604030504040204" pitchFamily="34" charset="-120"/>
            <a:ea typeface="微軟正黑體" panose="020B0604030504040204" pitchFamily="34" charset="-120"/>
          </a:endParaRPr>
        </a:p>
      </dgm:t>
    </dgm:pt>
    <dgm:pt modelId="{E371A736-9489-4174-AD0B-8ED4251EF3B0}" type="parTrans" cxnId="{562C3847-BDFB-4EA3-923B-E60B13268243}">
      <dgm:prSet/>
      <dgm:spPr/>
      <dgm:t>
        <a:bodyPr/>
        <a:lstStyle/>
        <a:p>
          <a:endParaRPr lang="zh-TW" altLang="en-US"/>
        </a:p>
      </dgm:t>
    </dgm:pt>
    <dgm:pt modelId="{39F26DB5-5E9A-4777-AFE0-808C48F5BE21}" type="sibTrans" cxnId="{562C3847-BDFB-4EA3-923B-E60B13268243}">
      <dgm:prSet/>
      <dgm:spPr/>
      <dgm:t>
        <a:bodyPr/>
        <a:lstStyle/>
        <a:p>
          <a:endParaRPr lang="zh-TW" altLang="en-US"/>
        </a:p>
      </dgm:t>
    </dgm:pt>
    <dgm:pt modelId="{440C9152-548E-488E-8898-9B25BA5D32AA}">
      <dgm:prSet phldrT="[文字]"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進修部假日班二技</a:t>
          </a:r>
          <a:endParaRPr lang="zh-TW" altLang="en-US" sz="2800" b="1" dirty="0">
            <a:latin typeface="微軟正黑體" panose="020B0604030504040204" pitchFamily="34" charset="-120"/>
            <a:ea typeface="微軟正黑體" panose="020B0604030504040204" pitchFamily="34" charset="-120"/>
          </a:endParaRPr>
        </a:p>
      </dgm:t>
    </dgm:pt>
    <dgm:pt modelId="{CA0F3D06-5924-42E4-A1F8-33EDD622722C}" type="parTrans" cxnId="{FC6A62B9-664A-4772-9230-EC4B0B3A9DCF}">
      <dgm:prSet/>
      <dgm:spPr/>
      <dgm:t>
        <a:bodyPr/>
        <a:lstStyle/>
        <a:p>
          <a:endParaRPr lang="zh-TW" altLang="en-US"/>
        </a:p>
      </dgm:t>
    </dgm:pt>
    <dgm:pt modelId="{2DE47E8E-A2B5-4B9C-A1B1-43C26DB3B284}" type="sibTrans" cxnId="{FC6A62B9-664A-4772-9230-EC4B0B3A9DCF}">
      <dgm:prSet/>
      <dgm:spPr/>
      <dgm:t>
        <a:bodyPr/>
        <a:lstStyle/>
        <a:p>
          <a:endParaRPr lang="zh-TW" altLang="en-US"/>
        </a:p>
      </dgm:t>
    </dgm:pt>
    <dgm:pt modelId="{B26553D1-7DC5-41A2-98BB-8A09D00B1E4B}">
      <dgm:prSet phldrT="[文字]"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碩士班、碩專班、博士班</a:t>
          </a:r>
          <a:endParaRPr lang="zh-TW" altLang="en-US" sz="2800" b="1" dirty="0">
            <a:latin typeface="微軟正黑體" panose="020B0604030504040204" pitchFamily="34" charset="-120"/>
            <a:ea typeface="微軟正黑體" panose="020B0604030504040204" pitchFamily="34" charset="-120"/>
          </a:endParaRPr>
        </a:p>
      </dgm:t>
    </dgm:pt>
    <dgm:pt modelId="{EC74DD3C-D6B0-4D67-B11B-46741BA76530}" type="parTrans" cxnId="{DC098DE6-FCFC-45F8-8314-C0D8E46174C6}">
      <dgm:prSet/>
      <dgm:spPr/>
      <dgm:t>
        <a:bodyPr/>
        <a:lstStyle/>
        <a:p>
          <a:endParaRPr lang="zh-TW" altLang="en-US"/>
        </a:p>
      </dgm:t>
    </dgm:pt>
    <dgm:pt modelId="{98492C4A-68E8-40D2-BD0A-78651B8C34F7}" type="sibTrans" cxnId="{DC098DE6-FCFC-45F8-8314-C0D8E46174C6}">
      <dgm:prSet/>
      <dgm:spPr/>
      <dgm:t>
        <a:bodyPr/>
        <a:lstStyle/>
        <a:p>
          <a:endParaRPr lang="zh-TW" altLang="en-US"/>
        </a:p>
      </dgm:t>
    </dgm:pt>
    <dgm:pt modelId="{1F56F5D4-2FFE-41D5-A685-CA59D5B6C4BE}">
      <dgm:prSet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日間部四技</a:t>
          </a:r>
          <a:endParaRPr lang="zh-TW" altLang="en-US" sz="2800" b="1" dirty="0">
            <a:latin typeface="微軟正黑體" panose="020B0604030504040204" pitchFamily="34" charset="-120"/>
            <a:ea typeface="微軟正黑體" panose="020B0604030504040204" pitchFamily="34" charset="-120"/>
          </a:endParaRPr>
        </a:p>
      </dgm:t>
    </dgm:pt>
    <dgm:pt modelId="{E6FDE971-FC56-44CE-9AEC-F1B6CD3963E5}" type="parTrans" cxnId="{B74ACEC2-C0A2-4569-9C67-021EE11188E3}">
      <dgm:prSet/>
      <dgm:spPr/>
      <dgm:t>
        <a:bodyPr/>
        <a:lstStyle/>
        <a:p>
          <a:endParaRPr lang="zh-TW" altLang="en-US"/>
        </a:p>
      </dgm:t>
    </dgm:pt>
    <dgm:pt modelId="{082C89EB-BE29-44C6-8FEF-FF4E92EE40B4}" type="sibTrans" cxnId="{B74ACEC2-C0A2-4569-9C67-021EE11188E3}">
      <dgm:prSet/>
      <dgm:spPr/>
      <dgm:t>
        <a:bodyPr/>
        <a:lstStyle/>
        <a:p>
          <a:endParaRPr lang="zh-TW" altLang="en-US"/>
        </a:p>
      </dgm:t>
    </dgm:pt>
    <dgm:pt modelId="{5FB486A2-3B12-4C52-A5C4-DFB6EFEFCA25}" type="pres">
      <dgm:prSet presAssocID="{172150AD-DE23-4C9E-BA17-2201D614A1E2}" presName="Name0" presStyleCnt="0">
        <dgm:presLayoutVars>
          <dgm:chPref val="1"/>
          <dgm:dir/>
          <dgm:animOne val="branch"/>
          <dgm:animLvl val="lvl"/>
          <dgm:resizeHandles val="exact"/>
        </dgm:presLayoutVars>
      </dgm:prSet>
      <dgm:spPr/>
      <dgm:t>
        <a:bodyPr/>
        <a:lstStyle/>
        <a:p>
          <a:endParaRPr lang="zh-TW" altLang="en-US"/>
        </a:p>
      </dgm:t>
    </dgm:pt>
    <dgm:pt modelId="{1C98D215-62B8-4736-9303-7E36BA6BB2D2}" type="pres">
      <dgm:prSet presAssocID="{6E785514-B6C6-41A5-B48A-DE1A81E9F10F}" presName="root1" presStyleCnt="0"/>
      <dgm:spPr/>
    </dgm:pt>
    <dgm:pt modelId="{E159F8E3-DC07-4761-A87A-1246DBE7E90F}" type="pres">
      <dgm:prSet presAssocID="{6E785514-B6C6-41A5-B48A-DE1A81E9F10F}" presName="LevelOneTextNode" presStyleLbl="node0" presStyleIdx="0" presStyleCnt="1" custLinFactNeighborY="1271">
        <dgm:presLayoutVars>
          <dgm:chPref val="3"/>
        </dgm:presLayoutVars>
      </dgm:prSet>
      <dgm:spPr/>
      <dgm:t>
        <a:bodyPr/>
        <a:lstStyle/>
        <a:p>
          <a:endParaRPr lang="zh-TW" altLang="en-US"/>
        </a:p>
      </dgm:t>
    </dgm:pt>
    <dgm:pt modelId="{AA77168B-C9C7-44EB-B55F-6E151C66569D}" type="pres">
      <dgm:prSet presAssocID="{6E785514-B6C6-41A5-B48A-DE1A81E9F10F}" presName="level2hierChild" presStyleCnt="0"/>
      <dgm:spPr/>
    </dgm:pt>
    <dgm:pt modelId="{FE6AD3AF-E9D3-445B-BEBC-2EE409C96B13}" type="pres">
      <dgm:prSet presAssocID="{E371A736-9489-4174-AD0B-8ED4251EF3B0}" presName="conn2-1" presStyleLbl="parChTrans1D2" presStyleIdx="0" presStyleCnt="4"/>
      <dgm:spPr/>
      <dgm:t>
        <a:bodyPr/>
        <a:lstStyle/>
        <a:p>
          <a:endParaRPr lang="zh-TW" altLang="en-US"/>
        </a:p>
      </dgm:t>
    </dgm:pt>
    <dgm:pt modelId="{68BBDF6D-2D6A-4520-9A7B-2AA5D4E084B6}" type="pres">
      <dgm:prSet presAssocID="{E371A736-9489-4174-AD0B-8ED4251EF3B0}" presName="connTx" presStyleLbl="parChTrans1D2" presStyleIdx="0" presStyleCnt="4"/>
      <dgm:spPr/>
      <dgm:t>
        <a:bodyPr/>
        <a:lstStyle/>
        <a:p>
          <a:endParaRPr lang="zh-TW" altLang="en-US"/>
        </a:p>
      </dgm:t>
    </dgm:pt>
    <dgm:pt modelId="{E89E0F7E-0261-48BC-B206-DFBA4D5770DA}" type="pres">
      <dgm:prSet presAssocID="{1413CF35-53E3-4103-A4F8-E10D34CB8E52}" presName="root2" presStyleCnt="0"/>
      <dgm:spPr/>
    </dgm:pt>
    <dgm:pt modelId="{CA99331A-EA18-4898-B426-4A667010E330}" type="pres">
      <dgm:prSet presAssocID="{1413CF35-53E3-4103-A4F8-E10D34CB8E52}" presName="LevelTwoTextNode" presStyleLbl="node2" presStyleIdx="0" presStyleCnt="4" custScaleX="336770" custLinFactNeighborY="13384">
        <dgm:presLayoutVars>
          <dgm:chPref val="3"/>
        </dgm:presLayoutVars>
      </dgm:prSet>
      <dgm:spPr/>
      <dgm:t>
        <a:bodyPr/>
        <a:lstStyle/>
        <a:p>
          <a:endParaRPr lang="zh-TW" altLang="en-US"/>
        </a:p>
      </dgm:t>
    </dgm:pt>
    <dgm:pt modelId="{0F91B660-8FCE-4F51-A49B-363D5AE2D36C}" type="pres">
      <dgm:prSet presAssocID="{1413CF35-53E3-4103-A4F8-E10D34CB8E52}" presName="level3hierChild" presStyleCnt="0"/>
      <dgm:spPr/>
    </dgm:pt>
    <dgm:pt modelId="{71E753B7-BC20-488F-A521-B2BF8F90919C}" type="pres">
      <dgm:prSet presAssocID="{CA0F3D06-5924-42E4-A1F8-33EDD622722C}" presName="conn2-1" presStyleLbl="parChTrans1D2" presStyleIdx="1" presStyleCnt="4"/>
      <dgm:spPr/>
      <dgm:t>
        <a:bodyPr/>
        <a:lstStyle/>
        <a:p>
          <a:endParaRPr lang="zh-TW" altLang="en-US"/>
        </a:p>
      </dgm:t>
    </dgm:pt>
    <dgm:pt modelId="{80BFE50E-EA7D-4AD3-AB63-789148D177C0}" type="pres">
      <dgm:prSet presAssocID="{CA0F3D06-5924-42E4-A1F8-33EDD622722C}" presName="connTx" presStyleLbl="parChTrans1D2" presStyleIdx="1" presStyleCnt="4"/>
      <dgm:spPr/>
      <dgm:t>
        <a:bodyPr/>
        <a:lstStyle/>
        <a:p>
          <a:endParaRPr lang="zh-TW" altLang="en-US"/>
        </a:p>
      </dgm:t>
    </dgm:pt>
    <dgm:pt modelId="{D667F784-50B3-46DE-815A-1A1C34DAF8D7}" type="pres">
      <dgm:prSet presAssocID="{440C9152-548E-488E-8898-9B25BA5D32AA}" presName="root2" presStyleCnt="0"/>
      <dgm:spPr/>
    </dgm:pt>
    <dgm:pt modelId="{986DB1CE-6AFE-400A-AE81-278160A6CBCA}" type="pres">
      <dgm:prSet presAssocID="{440C9152-548E-488E-8898-9B25BA5D32AA}" presName="LevelTwoTextNode" presStyleLbl="node2" presStyleIdx="1" presStyleCnt="4" custScaleX="336770" custLinFactNeighborY="13384">
        <dgm:presLayoutVars>
          <dgm:chPref val="3"/>
        </dgm:presLayoutVars>
      </dgm:prSet>
      <dgm:spPr/>
      <dgm:t>
        <a:bodyPr/>
        <a:lstStyle/>
        <a:p>
          <a:endParaRPr lang="zh-TW" altLang="en-US"/>
        </a:p>
      </dgm:t>
    </dgm:pt>
    <dgm:pt modelId="{F15559C3-1448-4823-A232-E2BC282795D1}" type="pres">
      <dgm:prSet presAssocID="{440C9152-548E-488E-8898-9B25BA5D32AA}" presName="level3hierChild" presStyleCnt="0"/>
      <dgm:spPr/>
    </dgm:pt>
    <dgm:pt modelId="{926CE6B0-3634-469B-88FE-100D928D6FFC}" type="pres">
      <dgm:prSet presAssocID="{E6FDE971-FC56-44CE-9AEC-F1B6CD3963E5}" presName="conn2-1" presStyleLbl="parChTrans1D2" presStyleIdx="2" presStyleCnt="4"/>
      <dgm:spPr/>
      <dgm:t>
        <a:bodyPr/>
        <a:lstStyle/>
        <a:p>
          <a:endParaRPr lang="zh-TW" altLang="en-US"/>
        </a:p>
      </dgm:t>
    </dgm:pt>
    <dgm:pt modelId="{AF297D48-FFA4-40F7-BCC9-D6B34893185C}" type="pres">
      <dgm:prSet presAssocID="{E6FDE971-FC56-44CE-9AEC-F1B6CD3963E5}" presName="connTx" presStyleLbl="parChTrans1D2" presStyleIdx="2" presStyleCnt="4"/>
      <dgm:spPr/>
      <dgm:t>
        <a:bodyPr/>
        <a:lstStyle/>
        <a:p>
          <a:endParaRPr lang="zh-TW" altLang="en-US"/>
        </a:p>
      </dgm:t>
    </dgm:pt>
    <dgm:pt modelId="{ACA6DB4B-CF8A-4DDE-8151-8103F4588D1E}" type="pres">
      <dgm:prSet presAssocID="{1F56F5D4-2FFE-41D5-A685-CA59D5B6C4BE}" presName="root2" presStyleCnt="0"/>
      <dgm:spPr/>
    </dgm:pt>
    <dgm:pt modelId="{1D941100-9777-4AAD-BB71-02CBFA1B79B4}" type="pres">
      <dgm:prSet presAssocID="{1F56F5D4-2FFE-41D5-A685-CA59D5B6C4BE}" presName="LevelTwoTextNode" presStyleLbl="node2" presStyleIdx="2" presStyleCnt="4" custScaleX="336770" custLinFactNeighborY="6692">
        <dgm:presLayoutVars>
          <dgm:chPref val="3"/>
        </dgm:presLayoutVars>
      </dgm:prSet>
      <dgm:spPr/>
      <dgm:t>
        <a:bodyPr/>
        <a:lstStyle/>
        <a:p>
          <a:endParaRPr lang="zh-TW" altLang="en-US"/>
        </a:p>
      </dgm:t>
    </dgm:pt>
    <dgm:pt modelId="{86289DFA-155B-4CBD-843C-27834A4D2F7A}" type="pres">
      <dgm:prSet presAssocID="{1F56F5D4-2FFE-41D5-A685-CA59D5B6C4BE}" presName="level3hierChild" presStyleCnt="0"/>
      <dgm:spPr/>
    </dgm:pt>
    <dgm:pt modelId="{DC960825-DD58-44D0-B837-EFBBDD60EFCC}" type="pres">
      <dgm:prSet presAssocID="{EC74DD3C-D6B0-4D67-B11B-46741BA76530}" presName="conn2-1" presStyleLbl="parChTrans1D2" presStyleIdx="3" presStyleCnt="4"/>
      <dgm:spPr/>
      <dgm:t>
        <a:bodyPr/>
        <a:lstStyle/>
        <a:p>
          <a:endParaRPr lang="zh-TW" altLang="en-US"/>
        </a:p>
      </dgm:t>
    </dgm:pt>
    <dgm:pt modelId="{8C5F5CAC-A33F-4C70-9300-F3A9D02D6E55}" type="pres">
      <dgm:prSet presAssocID="{EC74DD3C-D6B0-4D67-B11B-46741BA76530}" presName="connTx" presStyleLbl="parChTrans1D2" presStyleIdx="3" presStyleCnt="4"/>
      <dgm:spPr/>
      <dgm:t>
        <a:bodyPr/>
        <a:lstStyle/>
        <a:p>
          <a:endParaRPr lang="zh-TW" altLang="en-US"/>
        </a:p>
      </dgm:t>
    </dgm:pt>
    <dgm:pt modelId="{A155459D-E0C6-4C3D-8FED-041FDDAE759B}" type="pres">
      <dgm:prSet presAssocID="{B26553D1-7DC5-41A2-98BB-8A09D00B1E4B}" presName="root2" presStyleCnt="0"/>
      <dgm:spPr/>
    </dgm:pt>
    <dgm:pt modelId="{EB168CF7-5396-432E-AF53-FAD6E7855724}" type="pres">
      <dgm:prSet presAssocID="{B26553D1-7DC5-41A2-98BB-8A09D00B1E4B}" presName="LevelTwoTextNode" presStyleLbl="node2" presStyleIdx="3" presStyleCnt="4" custScaleX="336770">
        <dgm:presLayoutVars>
          <dgm:chPref val="3"/>
        </dgm:presLayoutVars>
      </dgm:prSet>
      <dgm:spPr/>
      <dgm:t>
        <a:bodyPr/>
        <a:lstStyle/>
        <a:p>
          <a:endParaRPr lang="zh-TW" altLang="en-US"/>
        </a:p>
      </dgm:t>
    </dgm:pt>
    <dgm:pt modelId="{ECF578F8-2ABE-4CCD-B46E-1C85FD1B0814}" type="pres">
      <dgm:prSet presAssocID="{B26553D1-7DC5-41A2-98BB-8A09D00B1E4B}" presName="level3hierChild" presStyleCnt="0"/>
      <dgm:spPr/>
    </dgm:pt>
  </dgm:ptLst>
  <dgm:cxnLst>
    <dgm:cxn modelId="{562C3847-BDFB-4EA3-923B-E60B13268243}" srcId="{6E785514-B6C6-41A5-B48A-DE1A81E9F10F}" destId="{1413CF35-53E3-4103-A4F8-E10D34CB8E52}" srcOrd="0" destOrd="0" parTransId="{E371A736-9489-4174-AD0B-8ED4251EF3B0}" sibTransId="{39F26DB5-5E9A-4777-AFE0-808C48F5BE21}"/>
    <dgm:cxn modelId="{FCE10AC5-F3CA-437C-A682-92B3C8282F72}" type="presOf" srcId="{172150AD-DE23-4C9E-BA17-2201D614A1E2}" destId="{5FB486A2-3B12-4C52-A5C4-DFB6EFEFCA25}" srcOrd="0" destOrd="0" presId="urn:microsoft.com/office/officeart/2008/layout/HorizontalMultiLevelHierarchy"/>
    <dgm:cxn modelId="{B728248E-0990-4B38-948C-95389B3B3663}" type="presOf" srcId="{E6FDE971-FC56-44CE-9AEC-F1B6CD3963E5}" destId="{AF297D48-FFA4-40F7-BCC9-D6B34893185C}" srcOrd="1" destOrd="0" presId="urn:microsoft.com/office/officeart/2008/layout/HorizontalMultiLevelHierarchy"/>
    <dgm:cxn modelId="{35694571-26EB-4441-9368-6D4EFA1907A9}" type="presOf" srcId="{EC74DD3C-D6B0-4D67-B11B-46741BA76530}" destId="{DC960825-DD58-44D0-B837-EFBBDD60EFCC}" srcOrd="0" destOrd="0" presId="urn:microsoft.com/office/officeart/2008/layout/HorizontalMultiLevelHierarchy"/>
    <dgm:cxn modelId="{6F79271B-0B01-43D2-8472-D272B91C4E1E}" type="presOf" srcId="{B26553D1-7DC5-41A2-98BB-8A09D00B1E4B}" destId="{EB168CF7-5396-432E-AF53-FAD6E7855724}" srcOrd="0" destOrd="0" presId="urn:microsoft.com/office/officeart/2008/layout/HorizontalMultiLevelHierarchy"/>
    <dgm:cxn modelId="{E4CA1254-DC4E-444B-B5AE-457BB9D84332}" type="presOf" srcId="{CA0F3D06-5924-42E4-A1F8-33EDD622722C}" destId="{71E753B7-BC20-488F-A521-B2BF8F90919C}" srcOrd="0" destOrd="0" presId="urn:microsoft.com/office/officeart/2008/layout/HorizontalMultiLevelHierarchy"/>
    <dgm:cxn modelId="{8EA3129C-0F03-46CC-9DAC-E057191A18CF}" type="presOf" srcId="{E6FDE971-FC56-44CE-9AEC-F1B6CD3963E5}" destId="{926CE6B0-3634-469B-88FE-100D928D6FFC}" srcOrd="0" destOrd="0" presId="urn:microsoft.com/office/officeart/2008/layout/HorizontalMultiLevelHierarchy"/>
    <dgm:cxn modelId="{F43BF8AC-1606-4783-926A-F2991E2986DB}" type="presOf" srcId="{E371A736-9489-4174-AD0B-8ED4251EF3B0}" destId="{FE6AD3AF-E9D3-445B-BEBC-2EE409C96B13}" srcOrd="0" destOrd="0" presId="urn:microsoft.com/office/officeart/2008/layout/HorizontalMultiLevelHierarchy"/>
    <dgm:cxn modelId="{1D3A8E36-86B7-4358-9C0B-B4CFD3AF7DCB}" type="presOf" srcId="{440C9152-548E-488E-8898-9B25BA5D32AA}" destId="{986DB1CE-6AFE-400A-AE81-278160A6CBCA}" srcOrd="0" destOrd="0" presId="urn:microsoft.com/office/officeart/2008/layout/HorizontalMultiLevelHierarchy"/>
    <dgm:cxn modelId="{CE4C0736-C88B-4D7F-84F6-56D4664E80AF}" srcId="{172150AD-DE23-4C9E-BA17-2201D614A1E2}" destId="{6E785514-B6C6-41A5-B48A-DE1A81E9F10F}" srcOrd="0" destOrd="0" parTransId="{402B90DF-FACD-44D3-99D1-471521EB7B57}" sibTransId="{159EB3D3-D242-476B-AFEC-0D0D633CC1BD}"/>
    <dgm:cxn modelId="{BC9C736C-64F8-4970-A580-6E2F81B790FC}" type="presOf" srcId="{CA0F3D06-5924-42E4-A1F8-33EDD622722C}" destId="{80BFE50E-EA7D-4AD3-AB63-789148D177C0}" srcOrd="1" destOrd="0" presId="urn:microsoft.com/office/officeart/2008/layout/HorizontalMultiLevelHierarchy"/>
    <dgm:cxn modelId="{DC098DE6-FCFC-45F8-8314-C0D8E46174C6}" srcId="{6E785514-B6C6-41A5-B48A-DE1A81E9F10F}" destId="{B26553D1-7DC5-41A2-98BB-8A09D00B1E4B}" srcOrd="3" destOrd="0" parTransId="{EC74DD3C-D6B0-4D67-B11B-46741BA76530}" sibTransId="{98492C4A-68E8-40D2-BD0A-78651B8C34F7}"/>
    <dgm:cxn modelId="{3E477B10-2EF4-4ED6-B83E-5C47206165DF}" type="presOf" srcId="{E371A736-9489-4174-AD0B-8ED4251EF3B0}" destId="{68BBDF6D-2D6A-4520-9A7B-2AA5D4E084B6}" srcOrd="1" destOrd="0" presId="urn:microsoft.com/office/officeart/2008/layout/HorizontalMultiLevelHierarchy"/>
    <dgm:cxn modelId="{FC6A62B9-664A-4772-9230-EC4B0B3A9DCF}" srcId="{6E785514-B6C6-41A5-B48A-DE1A81E9F10F}" destId="{440C9152-548E-488E-8898-9B25BA5D32AA}" srcOrd="1" destOrd="0" parTransId="{CA0F3D06-5924-42E4-A1F8-33EDD622722C}" sibTransId="{2DE47E8E-A2B5-4B9C-A1B1-43C26DB3B284}"/>
    <dgm:cxn modelId="{A0E5AB88-C089-4DB3-ABC6-27C2D42A7AB1}" type="presOf" srcId="{6E785514-B6C6-41A5-B48A-DE1A81E9F10F}" destId="{E159F8E3-DC07-4761-A87A-1246DBE7E90F}" srcOrd="0" destOrd="0" presId="urn:microsoft.com/office/officeart/2008/layout/HorizontalMultiLevelHierarchy"/>
    <dgm:cxn modelId="{0B172714-F1F1-42A0-92C1-274ABFF5DED3}" type="presOf" srcId="{1413CF35-53E3-4103-A4F8-E10D34CB8E52}" destId="{CA99331A-EA18-4898-B426-4A667010E330}" srcOrd="0" destOrd="0" presId="urn:microsoft.com/office/officeart/2008/layout/HorizontalMultiLevelHierarchy"/>
    <dgm:cxn modelId="{B74ACEC2-C0A2-4569-9C67-021EE11188E3}" srcId="{6E785514-B6C6-41A5-B48A-DE1A81E9F10F}" destId="{1F56F5D4-2FFE-41D5-A685-CA59D5B6C4BE}" srcOrd="2" destOrd="0" parTransId="{E6FDE971-FC56-44CE-9AEC-F1B6CD3963E5}" sibTransId="{082C89EB-BE29-44C6-8FEF-FF4E92EE40B4}"/>
    <dgm:cxn modelId="{0B711816-DDCE-4F1A-8B49-01855FEB73D8}" type="presOf" srcId="{1F56F5D4-2FFE-41D5-A685-CA59D5B6C4BE}" destId="{1D941100-9777-4AAD-BB71-02CBFA1B79B4}" srcOrd="0" destOrd="0" presId="urn:microsoft.com/office/officeart/2008/layout/HorizontalMultiLevelHierarchy"/>
    <dgm:cxn modelId="{513A41C5-35BD-45C3-B7D1-53559B22E4FD}" type="presOf" srcId="{EC74DD3C-D6B0-4D67-B11B-46741BA76530}" destId="{8C5F5CAC-A33F-4C70-9300-F3A9D02D6E55}" srcOrd="1" destOrd="0" presId="urn:microsoft.com/office/officeart/2008/layout/HorizontalMultiLevelHierarchy"/>
    <dgm:cxn modelId="{B0AD2DC9-5A6F-438A-AE6D-3E955C368902}" type="presParOf" srcId="{5FB486A2-3B12-4C52-A5C4-DFB6EFEFCA25}" destId="{1C98D215-62B8-4736-9303-7E36BA6BB2D2}" srcOrd="0" destOrd="0" presId="urn:microsoft.com/office/officeart/2008/layout/HorizontalMultiLevelHierarchy"/>
    <dgm:cxn modelId="{ED298E9C-0F61-4721-A1A9-450AB464CB8E}" type="presParOf" srcId="{1C98D215-62B8-4736-9303-7E36BA6BB2D2}" destId="{E159F8E3-DC07-4761-A87A-1246DBE7E90F}" srcOrd="0" destOrd="0" presId="urn:microsoft.com/office/officeart/2008/layout/HorizontalMultiLevelHierarchy"/>
    <dgm:cxn modelId="{4852427A-BAEF-4A4A-BB65-9315710CF426}" type="presParOf" srcId="{1C98D215-62B8-4736-9303-7E36BA6BB2D2}" destId="{AA77168B-C9C7-44EB-B55F-6E151C66569D}" srcOrd="1" destOrd="0" presId="urn:microsoft.com/office/officeart/2008/layout/HorizontalMultiLevelHierarchy"/>
    <dgm:cxn modelId="{AA9942E9-EA67-4AEF-930A-750B3DB9E3CF}" type="presParOf" srcId="{AA77168B-C9C7-44EB-B55F-6E151C66569D}" destId="{FE6AD3AF-E9D3-445B-BEBC-2EE409C96B13}" srcOrd="0" destOrd="0" presId="urn:microsoft.com/office/officeart/2008/layout/HorizontalMultiLevelHierarchy"/>
    <dgm:cxn modelId="{FAD73607-D77C-4E7C-AA27-62DE3292A239}" type="presParOf" srcId="{FE6AD3AF-E9D3-445B-BEBC-2EE409C96B13}" destId="{68BBDF6D-2D6A-4520-9A7B-2AA5D4E084B6}" srcOrd="0" destOrd="0" presId="urn:microsoft.com/office/officeart/2008/layout/HorizontalMultiLevelHierarchy"/>
    <dgm:cxn modelId="{0399EFC8-DDFC-41BE-B1A5-B4CACAA8401C}" type="presParOf" srcId="{AA77168B-C9C7-44EB-B55F-6E151C66569D}" destId="{E89E0F7E-0261-48BC-B206-DFBA4D5770DA}" srcOrd="1" destOrd="0" presId="urn:microsoft.com/office/officeart/2008/layout/HorizontalMultiLevelHierarchy"/>
    <dgm:cxn modelId="{B262B13D-A0DD-4FBE-9B08-151021A2AAB3}" type="presParOf" srcId="{E89E0F7E-0261-48BC-B206-DFBA4D5770DA}" destId="{CA99331A-EA18-4898-B426-4A667010E330}" srcOrd="0" destOrd="0" presId="urn:microsoft.com/office/officeart/2008/layout/HorizontalMultiLevelHierarchy"/>
    <dgm:cxn modelId="{46AB5A64-C904-4BEC-A43D-BF9E743D3E4B}" type="presParOf" srcId="{E89E0F7E-0261-48BC-B206-DFBA4D5770DA}" destId="{0F91B660-8FCE-4F51-A49B-363D5AE2D36C}" srcOrd="1" destOrd="0" presId="urn:microsoft.com/office/officeart/2008/layout/HorizontalMultiLevelHierarchy"/>
    <dgm:cxn modelId="{8E028BE4-2231-415E-8840-DB2562CB7415}" type="presParOf" srcId="{AA77168B-C9C7-44EB-B55F-6E151C66569D}" destId="{71E753B7-BC20-488F-A521-B2BF8F90919C}" srcOrd="2" destOrd="0" presId="urn:microsoft.com/office/officeart/2008/layout/HorizontalMultiLevelHierarchy"/>
    <dgm:cxn modelId="{D2CAF03C-E2C1-461D-ADE9-8C13BBFAC875}" type="presParOf" srcId="{71E753B7-BC20-488F-A521-B2BF8F90919C}" destId="{80BFE50E-EA7D-4AD3-AB63-789148D177C0}" srcOrd="0" destOrd="0" presId="urn:microsoft.com/office/officeart/2008/layout/HorizontalMultiLevelHierarchy"/>
    <dgm:cxn modelId="{88BB19C8-E515-4102-B4AA-104FF023A7E4}" type="presParOf" srcId="{AA77168B-C9C7-44EB-B55F-6E151C66569D}" destId="{D667F784-50B3-46DE-815A-1A1C34DAF8D7}" srcOrd="3" destOrd="0" presId="urn:microsoft.com/office/officeart/2008/layout/HorizontalMultiLevelHierarchy"/>
    <dgm:cxn modelId="{D43618CE-055D-4D8F-AA5D-CC7803247136}" type="presParOf" srcId="{D667F784-50B3-46DE-815A-1A1C34DAF8D7}" destId="{986DB1CE-6AFE-400A-AE81-278160A6CBCA}" srcOrd="0" destOrd="0" presId="urn:microsoft.com/office/officeart/2008/layout/HorizontalMultiLevelHierarchy"/>
    <dgm:cxn modelId="{170C320D-03EB-442F-A237-F65CCBD69E08}" type="presParOf" srcId="{D667F784-50B3-46DE-815A-1A1C34DAF8D7}" destId="{F15559C3-1448-4823-A232-E2BC282795D1}" srcOrd="1" destOrd="0" presId="urn:microsoft.com/office/officeart/2008/layout/HorizontalMultiLevelHierarchy"/>
    <dgm:cxn modelId="{3EEDDD3D-2219-41EE-80AA-17DD1BBDE102}" type="presParOf" srcId="{AA77168B-C9C7-44EB-B55F-6E151C66569D}" destId="{926CE6B0-3634-469B-88FE-100D928D6FFC}" srcOrd="4" destOrd="0" presId="urn:microsoft.com/office/officeart/2008/layout/HorizontalMultiLevelHierarchy"/>
    <dgm:cxn modelId="{37FF88D9-AD53-467B-AA8C-1CF67634D05A}" type="presParOf" srcId="{926CE6B0-3634-469B-88FE-100D928D6FFC}" destId="{AF297D48-FFA4-40F7-BCC9-D6B34893185C}" srcOrd="0" destOrd="0" presId="urn:microsoft.com/office/officeart/2008/layout/HorizontalMultiLevelHierarchy"/>
    <dgm:cxn modelId="{C10A874F-3DFF-4E3E-8D6F-DF8712DA377F}" type="presParOf" srcId="{AA77168B-C9C7-44EB-B55F-6E151C66569D}" destId="{ACA6DB4B-CF8A-4DDE-8151-8103F4588D1E}" srcOrd="5" destOrd="0" presId="urn:microsoft.com/office/officeart/2008/layout/HorizontalMultiLevelHierarchy"/>
    <dgm:cxn modelId="{1B0B2E25-1A15-44ED-B787-8199C0942124}" type="presParOf" srcId="{ACA6DB4B-CF8A-4DDE-8151-8103F4588D1E}" destId="{1D941100-9777-4AAD-BB71-02CBFA1B79B4}" srcOrd="0" destOrd="0" presId="urn:microsoft.com/office/officeart/2008/layout/HorizontalMultiLevelHierarchy"/>
    <dgm:cxn modelId="{6AF469CF-FDB6-4EF6-88A0-B3F065EE8D1C}" type="presParOf" srcId="{ACA6DB4B-CF8A-4DDE-8151-8103F4588D1E}" destId="{86289DFA-155B-4CBD-843C-27834A4D2F7A}" srcOrd="1" destOrd="0" presId="urn:microsoft.com/office/officeart/2008/layout/HorizontalMultiLevelHierarchy"/>
    <dgm:cxn modelId="{955BD885-FBEB-43C5-B83C-4F296DEB10C2}" type="presParOf" srcId="{AA77168B-C9C7-44EB-B55F-6E151C66569D}" destId="{DC960825-DD58-44D0-B837-EFBBDD60EFCC}" srcOrd="6" destOrd="0" presId="urn:microsoft.com/office/officeart/2008/layout/HorizontalMultiLevelHierarchy"/>
    <dgm:cxn modelId="{95770292-CBE6-4C06-8F91-BB4820C2E6AB}" type="presParOf" srcId="{DC960825-DD58-44D0-B837-EFBBDD60EFCC}" destId="{8C5F5CAC-A33F-4C70-9300-F3A9D02D6E55}" srcOrd="0" destOrd="0" presId="urn:microsoft.com/office/officeart/2008/layout/HorizontalMultiLevelHierarchy"/>
    <dgm:cxn modelId="{669F70A2-10F7-4ED0-B001-C2CD6E3F0A4A}" type="presParOf" srcId="{AA77168B-C9C7-44EB-B55F-6E151C66569D}" destId="{A155459D-E0C6-4C3D-8FED-041FDDAE759B}" srcOrd="7" destOrd="0" presId="urn:microsoft.com/office/officeart/2008/layout/HorizontalMultiLevelHierarchy"/>
    <dgm:cxn modelId="{8DE27414-64F6-4BF8-BC2E-FB40D60E9A98}" type="presParOf" srcId="{A155459D-E0C6-4C3D-8FED-041FDDAE759B}" destId="{EB168CF7-5396-432E-AF53-FAD6E7855724}" srcOrd="0" destOrd="0" presId="urn:microsoft.com/office/officeart/2008/layout/HorizontalMultiLevelHierarchy"/>
    <dgm:cxn modelId="{BC5CC06F-59D1-4230-A77B-96DAEBCF3677}" type="presParOf" srcId="{A155459D-E0C6-4C3D-8FED-041FDDAE759B}" destId="{ECF578F8-2ABE-4CCD-B46E-1C85FD1B081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72150AD-DE23-4C9E-BA17-2201D614A1E2}"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6E785514-B6C6-41A5-B48A-DE1A81E9F10F}">
      <dgm:prSet phldrT="[文字]" custT="1"/>
      <dgm:spPr>
        <a:solidFill>
          <a:schemeClr val="accent5">
            <a:lumMod val="75000"/>
          </a:schemeClr>
        </a:solidFill>
      </dgm:spPr>
      <dgm:t>
        <a:bodyPr vert="vert"/>
        <a:lstStyle/>
        <a:p>
          <a:r>
            <a:rPr lang="zh-TW" altLang="en-US" sz="3200" b="1" dirty="0" smtClean="0">
              <a:latin typeface="微軟正黑體" panose="020B0604030504040204" pitchFamily="34" charset="-120"/>
              <a:ea typeface="微軟正黑體" panose="020B0604030504040204" pitchFamily="34" charset="-120"/>
            </a:rPr>
            <a:t>招生學制</a:t>
          </a:r>
          <a:endParaRPr lang="zh-TW" altLang="en-US" sz="3200" b="1" dirty="0">
            <a:latin typeface="微軟正黑體" panose="020B0604030504040204" pitchFamily="34" charset="-120"/>
            <a:ea typeface="微軟正黑體" panose="020B0604030504040204" pitchFamily="34" charset="-120"/>
          </a:endParaRPr>
        </a:p>
      </dgm:t>
    </dgm:pt>
    <dgm:pt modelId="{402B90DF-FACD-44D3-99D1-471521EB7B57}" type="parTrans" cxnId="{CE4C0736-C88B-4D7F-84F6-56D4664E80AF}">
      <dgm:prSet/>
      <dgm:spPr/>
      <dgm:t>
        <a:bodyPr/>
        <a:lstStyle/>
        <a:p>
          <a:endParaRPr lang="zh-TW" altLang="en-US"/>
        </a:p>
      </dgm:t>
    </dgm:pt>
    <dgm:pt modelId="{159EB3D3-D242-476B-AFEC-0D0D633CC1BD}" type="sibTrans" cxnId="{CE4C0736-C88B-4D7F-84F6-56D4664E80AF}">
      <dgm:prSet/>
      <dgm:spPr/>
      <dgm:t>
        <a:bodyPr/>
        <a:lstStyle/>
        <a:p>
          <a:endParaRPr lang="zh-TW" altLang="en-US"/>
        </a:p>
      </dgm:t>
    </dgm:pt>
    <dgm:pt modelId="{1413CF35-53E3-4103-A4F8-E10D34CB8E52}">
      <dgm:prSet phldrT="[文字]"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日間部五專</a:t>
          </a:r>
          <a:endParaRPr lang="zh-TW" altLang="en-US" sz="2800" b="1" dirty="0">
            <a:latin typeface="微軟正黑體" panose="020B0604030504040204" pitchFamily="34" charset="-120"/>
            <a:ea typeface="微軟正黑體" panose="020B0604030504040204" pitchFamily="34" charset="-120"/>
          </a:endParaRPr>
        </a:p>
      </dgm:t>
    </dgm:pt>
    <dgm:pt modelId="{E371A736-9489-4174-AD0B-8ED4251EF3B0}" type="parTrans" cxnId="{562C3847-BDFB-4EA3-923B-E60B13268243}">
      <dgm:prSet/>
      <dgm:spPr/>
      <dgm:t>
        <a:bodyPr/>
        <a:lstStyle/>
        <a:p>
          <a:endParaRPr lang="zh-TW" altLang="en-US"/>
        </a:p>
      </dgm:t>
    </dgm:pt>
    <dgm:pt modelId="{39F26DB5-5E9A-4777-AFE0-808C48F5BE21}" type="sibTrans" cxnId="{562C3847-BDFB-4EA3-923B-E60B13268243}">
      <dgm:prSet/>
      <dgm:spPr/>
      <dgm:t>
        <a:bodyPr/>
        <a:lstStyle/>
        <a:p>
          <a:endParaRPr lang="zh-TW" altLang="en-US"/>
        </a:p>
      </dgm:t>
    </dgm:pt>
    <dgm:pt modelId="{440C9152-548E-488E-8898-9B25BA5D32AA}">
      <dgm:prSet phldrT="[文字]"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日間部二技</a:t>
          </a:r>
          <a:endParaRPr lang="zh-TW" altLang="en-US" sz="2800" b="1" dirty="0">
            <a:latin typeface="微軟正黑體" panose="020B0604030504040204" pitchFamily="34" charset="-120"/>
            <a:ea typeface="微軟正黑體" panose="020B0604030504040204" pitchFamily="34" charset="-120"/>
          </a:endParaRPr>
        </a:p>
      </dgm:t>
    </dgm:pt>
    <dgm:pt modelId="{CA0F3D06-5924-42E4-A1F8-33EDD622722C}" type="parTrans" cxnId="{FC6A62B9-664A-4772-9230-EC4B0B3A9DCF}">
      <dgm:prSet/>
      <dgm:spPr/>
      <dgm:t>
        <a:bodyPr/>
        <a:lstStyle/>
        <a:p>
          <a:endParaRPr lang="zh-TW" altLang="en-US"/>
        </a:p>
      </dgm:t>
    </dgm:pt>
    <dgm:pt modelId="{2DE47E8E-A2B5-4B9C-A1B1-43C26DB3B284}" type="sibTrans" cxnId="{FC6A62B9-664A-4772-9230-EC4B0B3A9DCF}">
      <dgm:prSet/>
      <dgm:spPr/>
      <dgm:t>
        <a:bodyPr/>
        <a:lstStyle/>
        <a:p>
          <a:endParaRPr lang="zh-TW" altLang="en-US"/>
        </a:p>
      </dgm:t>
    </dgm:pt>
    <dgm:pt modelId="{B26553D1-7DC5-41A2-98BB-8A09D00B1E4B}">
      <dgm:prSet phldrT="[文字]"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碩士班、碩士在職專班、博士班</a:t>
          </a:r>
          <a:endParaRPr lang="zh-TW" altLang="en-US" sz="2800" b="1" dirty="0">
            <a:latin typeface="微軟正黑體" panose="020B0604030504040204" pitchFamily="34" charset="-120"/>
            <a:ea typeface="微軟正黑體" panose="020B0604030504040204" pitchFamily="34" charset="-120"/>
          </a:endParaRPr>
        </a:p>
      </dgm:t>
    </dgm:pt>
    <dgm:pt modelId="{EC74DD3C-D6B0-4D67-B11B-46741BA76530}" type="parTrans" cxnId="{DC098DE6-FCFC-45F8-8314-C0D8E46174C6}">
      <dgm:prSet/>
      <dgm:spPr/>
      <dgm:t>
        <a:bodyPr/>
        <a:lstStyle/>
        <a:p>
          <a:endParaRPr lang="zh-TW" altLang="en-US"/>
        </a:p>
      </dgm:t>
    </dgm:pt>
    <dgm:pt modelId="{98492C4A-68E8-40D2-BD0A-78651B8C34F7}" type="sibTrans" cxnId="{DC098DE6-FCFC-45F8-8314-C0D8E46174C6}">
      <dgm:prSet/>
      <dgm:spPr/>
      <dgm:t>
        <a:bodyPr/>
        <a:lstStyle/>
        <a:p>
          <a:endParaRPr lang="zh-TW" altLang="en-US"/>
        </a:p>
      </dgm:t>
    </dgm:pt>
    <dgm:pt modelId="{1F56F5D4-2FFE-41D5-A685-CA59D5B6C4BE}">
      <dgm:prSet custT="1"/>
      <dgm:spPr>
        <a:solidFill>
          <a:schemeClr val="accent5">
            <a:lumMod val="75000"/>
          </a:schemeClr>
        </a:solidFill>
      </dgm:spPr>
      <dgm:t>
        <a:bodyPr/>
        <a:lstStyle/>
        <a:p>
          <a:r>
            <a:rPr lang="zh-TW" altLang="en-US" sz="2800" b="1" dirty="0" smtClean="0">
              <a:latin typeface="微軟正黑體" panose="020B0604030504040204" pitchFamily="34" charset="-120"/>
              <a:ea typeface="微軟正黑體" panose="020B0604030504040204" pitchFamily="34" charset="-120"/>
            </a:rPr>
            <a:t>日間部及進修部四技</a:t>
          </a:r>
          <a:endParaRPr lang="zh-TW" altLang="en-US" sz="2800" b="1" dirty="0">
            <a:latin typeface="微軟正黑體" panose="020B0604030504040204" pitchFamily="34" charset="-120"/>
            <a:ea typeface="微軟正黑體" panose="020B0604030504040204" pitchFamily="34" charset="-120"/>
          </a:endParaRPr>
        </a:p>
      </dgm:t>
    </dgm:pt>
    <dgm:pt modelId="{E6FDE971-FC56-44CE-9AEC-F1B6CD3963E5}" type="parTrans" cxnId="{B74ACEC2-C0A2-4569-9C67-021EE11188E3}">
      <dgm:prSet/>
      <dgm:spPr/>
      <dgm:t>
        <a:bodyPr/>
        <a:lstStyle/>
        <a:p>
          <a:endParaRPr lang="zh-TW" altLang="en-US"/>
        </a:p>
      </dgm:t>
    </dgm:pt>
    <dgm:pt modelId="{082C89EB-BE29-44C6-8FEF-FF4E92EE40B4}" type="sibTrans" cxnId="{B74ACEC2-C0A2-4569-9C67-021EE11188E3}">
      <dgm:prSet/>
      <dgm:spPr/>
      <dgm:t>
        <a:bodyPr/>
        <a:lstStyle/>
        <a:p>
          <a:endParaRPr lang="zh-TW" altLang="en-US"/>
        </a:p>
      </dgm:t>
    </dgm:pt>
    <dgm:pt modelId="{5FB486A2-3B12-4C52-A5C4-DFB6EFEFCA25}" type="pres">
      <dgm:prSet presAssocID="{172150AD-DE23-4C9E-BA17-2201D614A1E2}" presName="Name0" presStyleCnt="0">
        <dgm:presLayoutVars>
          <dgm:chPref val="1"/>
          <dgm:dir/>
          <dgm:animOne val="branch"/>
          <dgm:animLvl val="lvl"/>
          <dgm:resizeHandles val="exact"/>
        </dgm:presLayoutVars>
      </dgm:prSet>
      <dgm:spPr/>
      <dgm:t>
        <a:bodyPr/>
        <a:lstStyle/>
        <a:p>
          <a:endParaRPr lang="zh-TW" altLang="en-US"/>
        </a:p>
      </dgm:t>
    </dgm:pt>
    <dgm:pt modelId="{1C98D215-62B8-4736-9303-7E36BA6BB2D2}" type="pres">
      <dgm:prSet presAssocID="{6E785514-B6C6-41A5-B48A-DE1A81E9F10F}" presName="root1" presStyleCnt="0"/>
      <dgm:spPr/>
    </dgm:pt>
    <dgm:pt modelId="{E159F8E3-DC07-4761-A87A-1246DBE7E90F}" type="pres">
      <dgm:prSet presAssocID="{6E785514-B6C6-41A5-B48A-DE1A81E9F10F}" presName="LevelOneTextNode" presStyleLbl="node0" presStyleIdx="0" presStyleCnt="1" custLinFactNeighborY="1271">
        <dgm:presLayoutVars>
          <dgm:chPref val="3"/>
        </dgm:presLayoutVars>
      </dgm:prSet>
      <dgm:spPr/>
      <dgm:t>
        <a:bodyPr/>
        <a:lstStyle/>
        <a:p>
          <a:endParaRPr lang="zh-TW" altLang="en-US"/>
        </a:p>
      </dgm:t>
    </dgm:pt>
    <dgm:pt modelId="{AA77168B-C9C7-44EB-B55F-6E151C66569D}" type="pres">
      <dgm:prSet presAssocID="{6E785514-B6C6-41A5-B48A-DE1A81E9F10F}" presName="level2hierChild" presStyleCnt="0"/>
      <dgm:spPr/>
    </dgm:pt>
    <dgm:pt modelId="{FE6AD3AF-E9D3-445B-BEBC-2EE409C96B13}" type="pres">
      <dgm:prSet presAssocID="{E371A736-9489-4174-AD0B-8ED4251EF3B0}" presName="conn2-1" presStyleLbl="parChTrans1D2" presStyleIdx="0" presStyleCnt="4"/>
      <dgm:spPr/>
      <dgm:t>
        <a:bodyPr/>
        <a:lstStyle/>
        <a:p>
          <a:endParaRPr lang="zh-TW" altLang="en-US"/>
        </a:p>
      </dgm:t>
    </dgm:pt>
    <dgm:pt modelId="{68BBDF6D-2D6A-4520-9A7B-2AA5D4E084B6}" type="pres">
      <dgm:prSet presAssocID="{E371A736-9489-4174-AD0B-8ED4251EF3B0}" presName="connTx" presStyleLbl="parChTrans1D2" presStyleIdx="0" presStyleCnt="4"/>
      <dgm:spPr/>
      <dgm:t>
        <a:bodyPr/>
        <a:lstStyle/>
        <a:p>
          <a:endParaRPr lang="zh-TW" altLang="en-US"/>
        </a:p>
      </dgm:t>
    </dgm:pt>
    <dgm:pt modelId="{E89E0F7E-0261-48BC-B206-DFBA4D5770DA}" type="pres">
      <dgm:prSet presAssocID="{1413CF35-53E3-4103-A4F8-E10D34CB8E52}" presName="root2" presStyleCnt="0"/>
      <dgm:spPr/>
    </dgm:pt>
    <dgm:pt modelId="{CA99331A-EA18-4898-B426-4A667010E330}" type="pres">
      <dgm:prSet presAssocID="{1413CF35-53E3-4103-A4F8-E10D34CB8E52}" presName="LevelTwoTextNode" presStyleLbl="node2" presStyleIdx="0" presStyleCnt="4" custScaleX="393670" custLinFactNeighborY="13384">
        <dgm:presLayoutVars>
          <dgm:chPref val="3"/>
        </dgm:presLayoutVars>
      </dgm:prSet>
      <dgm:spPr/>
      <dgm:t>
        <a:bodyPr/>
        <a:lstStyle/>
        <a:p>
          <a:endParaRPr lang="zh-TW" altLang="en-US"/>
        </a:p>
      </dgm:t>
    </dgm:pt>
    <dgm:pt modelId="{0F91B660-8FCE-4F51-A49B-363D5AE2D36C}" type="pres">
      <dgm:prSet presAssocID="{1413CF35-53E3-4103-A4F8-E10D34CB8E52}" presName="level3hierChild" presStyleCnt="0"/>
      <dgm:spPr/>
    </dgm:pt>
    <dgm:pt modelId="{71E753B7-BC20-488F-A521-B2BF8F90919C}" type="pres">
      <dgm:prSet presAssocID="{CA0F3D06-5924-42E4-A1F8-33EDD622722C}" presName="conn2-1" presStyleLbl="parChTrans1D2" presStyleIdx="1" presStyleCnt="4"/>
      <dgm:spPr/>
      <dgm:t>
        <a:bodyPr/>
        <a:lstStyle/>
        <a:p>
          <a:endParaRPr lang="zh-TW" altLang="en-US"/>
        </a:p>
      </dgm:t>
    </dgm:pt>
    <dgm:pt modelId="{80BFE50E-EA7D-4AD3-AB63-789148D177C0}" type="pres">
      <dgm:prSet presAssocID="{CA0F3D06-5924-42E4-A1F8-33EDD622722C}" presName="connTx" presStyleLbl="parChTrans1D2" presStyleIdx="1" presStyleCnt="4"/>
      <dgm:spPr/>
      <dgm:t>
        <a:bodyPr/>
        <a:lstStyle/>
        <a:p>
          <a:endParaRPr lang="zh-TW" altLang="en-US"/>
        </a:p>
      </dgm:t>
    </dgm:pt>
    <dgm:pt modelId="{D667F784-50B3-46DE-815A-1A1C34DAF8D7}" type="pres">
      <dgm:prSet presAssocID="{440C9152-548E-488E-8898-9B25BA5D32AA}" presName="root2" presStyleCnt="0"/>
      <dgm:spPr/>
    </dgm:pt>
    <dgm:pt modelId="{986DB1CE-6AFE-400A-AE81-278160A6CBCA}" type="pres">
      <dgm:prSet presAssocID="{440C9152-548E-488E-8898-9B25BA5D32AA}" presName="LevelTwoTextNode" presStyleLbl="node2" presStyleIdx="1" presStyleCnt="4" custScaleX="393670" custLinFactNeighborY="13384">
        <dgm:presLayoutVars>
          <dgm:chPref val="3"/>
        </dgm:presLayoutVars>
      </dgm:prSet>
      <dgm:spPr/>
      <dgm:t>
        <a:bodyPr/>
        <a:lstStyle/>
        <a:p>
          <a:endParaRPr lang="zh-TW" altLang="en-US"/>
        </a:p>
      </dgm:t>
    </dgm:pt>
    <dgm:pt modelId="{F15559C3-1448-4823-A232-E2BC282795D1}" type="pres">
      <dgm:prSet presAssocID="{440C9152-548E-488E-8898-9B25BA5D32AA}" presName="level3hierChild" presStyleCnt="0"/>
      <dgm:spPr/>
    </dgm:pt>
    <dgm:pt modelId="{926CE6B0-3634-469B-88FE-100D928D6FFC}" type="pres">
      <dgm:prSet presAssocID="{E6FDE971-FC56-44CE-9AEC-F1B6CD3963E5}" presName="conn2-1" presStyleLbl="parChTrans1D2" presStyleIdx="2" presStyleCnt="4"/>
      <dgm:spPr/>
      <dgm:t>
        <a:bodyPr/>
        <a:lstStyle/>
        <a:p>
          <a:endParaRPr lang="zh-TW" altLang="en-US"/>
        </a:p>
      </dgm:t>
    </dgm:pt>
    <dgm:pt modelId="{AF297D48-FFA4-40F7-BCC9-D6B34893185C}" type="pres">
      <dgm:prSet presAssocID="{E6FDE971-FC56-44CE-9AEC-F1B6CD3963E5}" presName="connTx" presStyleLbl="parChTrans1D2" presStyleIdx="2" presStyleCnt="4"/>
      <dgm:spPr/>
      <dgm:t>
        <a:bodyPr/>
        <a:lstStyle/>
        <a:p>
          <a:endParaRPr lang="zh-TW" altLang="en-US"/>
        </a:p>
      </dgm:t>
    </dgm:pt>
    <dgm:pt modelId="{ACA6DB4B-CF8A-4DDE-8151-8103F4588D1E}" type="pres">
      <dgm:prSet presAssocID="{1F56F5D4-2FFE-41D5-A685-CA59D5B6C4BE}" presName="root2" presStyleCnt="0"/>
      <dgm:spPr/>
    </dgm:pt>
    <dgm:pt modelId="{1D941100-9777-4AAD-BB71-02CBFA1B79B4}" type="pres">
      <dgm:prSet presAssocID="{1F56F5D4-2FFE-41D5-A685-CA59D5B6C4BE}" presName="LevelTwoTextNode" presStyleLbl="node2" presStyleIdx="2" presStyleCnt="4" custScaleX="393670" custLinFactNeighborY="6692">
        <dgm:presLayoutVars>
          <dgm:chPref val="3"/>
        </dgm:presLayoutVars>
      </dgm:prSet>
      <dgm:spPr/>
      <dgm:t>
        <a:bodyPr/>
        <a:lstStyle/>
        <a:p>
          <a:endParaRPr lang="zh-TW" altLang="en-US"/>
        </a:p>
      </dgm:t>
    </dgm:pt>
    <dgm:pt modelId="{86289DFA-155B-4CBD-843C-27834A4D2F7A}" type="pres">
      <dgm:prSet presAssocID="{1F56F5D4-2FFE-41D5-A685-CA59D5B6C4BE}" presName="level3hierChild" presStyleCnt="0"/>
      <dgm:spPr/>
    </dgm:pt>
    <dgm:pt modelId="{DC960825-DD58-44D0-B837-EFBBDD60EFCC}" type="pres">
      <dgm:prSet presAssocID="{EC74DD3C-D6B0-4D67-B11B-46741BA76530}" presName="conn2-1" presStyleLbl="parChTrans1D2" presStyleIdx="3" presStyleCnt="4"/>
      <dgm:spPr/>
      <dgm:t>
        <a:bodyPr/>
        <a:lstStyle/>
        <a:p>
          <a:endParaRPr lang="zh-TW" altLang="en-US"/>
        </a:p>
      </dgm:t>
    </dgm:pt>
    <dgm:pt modelId="{8C5F5CAC-A33F-4C70-9300-F3A9D02D6E55}" type="pres">
      <dgm:prSet presAssocID="{EC74DD3C-D6B0-4D67-B11B-46741BA76530}" presName="connTx" presStyleLbl="parChTrans1D2" presStyleIdx="3" presStyleCnt="4"/>
      <dgm:spPr/>
      <dgm:t>
        <a:bodyPr/>
        <a:lstStyle/>
        <a:p>
          <a:endParaRPr lang="zh-TW" altLang="en-US"/>
        </a:p>
      </dgm:t>
    </dgm:pt>
    <dgm:pt modelId="{A155459D-E0C6-4C3D-8FED-041FDDAE759B}" type="pres">
      <dgm:prSet presAssocID="{B26553D1-7DC5-41A2-98BB-8A09D00B1E4B}" presName="root2" presStyleCnt="0"/>
      <dgm:spPr/>
    </dgm:pt>
    <dgm:pt modelId="{EB168CF7-5396-432E-AF53-FAD6E7855724}" type="pres">
      <dgm:prSet presAssocID="{B26553D1-7DC5-41A2-98BB-8A09D00B1E4B}" presName="LevelTwoTextNode" presStyleLbl="node2" presStyleIdx="3" presStyleCnt="4" custScaleX="393670">
        <dgm:presLayoutVars>
          <dgm:chPref val="3"/>
        </dgm:presLayoutVars>
      </dgm:prSet>
      <dgm:spPr/>
      <dgm:t>
        <a:bodyPr/>
        <a:lstStyle/>
        <a:p>
          <a:endParaRPr lang="zh-TW" altLang="en-US"/>
        </a:p>
      </dgm:t>
    </dgm:pt>
    <dgm:pt modelId="{ECF578F8-2ABE-4CCD-B46E-1C85FD1B0814}" type="pres">
      <dgm:prSet presAssocID="{B26553D1-7DC5-41A2-98BB-8A09D00B1E4B}" presName="level3hierChild" presStyleCnt="0"/>
      <dgm:spPr/>
    </dgm:pt>
  </dgm:ptLst>
  <dgm:cxnLst>
    <dgm:cxn modelId="{562C3847-BDFB-4EA3-923B-E60B13268243}" srcId="{6E785514-B6C6-41A5-B48A-DE1A81E9F10F}" destId="{1413CF35-53E3-4103-A4F8-E10D34CB8E52}" srcOrd="0" destOrd="0" parTransId="{E371A736-9489-4174-AD0B-8ED4251EF3B0}" sibTransId="{39F26DB5-5E9A-4777-AFE0-808C48F5BE21}"/>
    <dgm:cxn modelId="{FCE10AC5-F3CA-437C-A682-92B3C8282F72}" type="presOf" srcId="{172150AD-DE23-4C9E-BA17-2201D614A1E2}" destId="{5FB486A2-3B12-4C52-A5C4-DFB6EFEFCA25}" srcOrd="0" destOrd="0" presId="urn:microsoft.com/office/officeart/2008/layout/HorizontalMultiLevelHierarchy"/>
    <dgm:cxn modelId="{B728248E-0990-4B38-948C-95389B3B3663}" type="presOf" srcId="{E6FDE971-FC56-44CE-9AEC-F1B6CD3963E5}" destId="{AF297D48-FFA4-40F7-BCC9-D6B34893185C}" srcOrd="1" destOrd="0" presId="urn:microsoft.com/office/officeart/2008/layout/HorizontalMultiLevelHierarchy"/>
    <dgm:cxn modelId="{35694571-26EB-4441-9368-6D4EFA1907A9}" type="presOf" srcId="{EC74DD3C-D6B0-4D67-B11B-46741BA76530}" destId="{DC960825-DD58-44D0-B837-EFBBDD60EFCC}" srcOrd="0" destOrd="0" presId="urn:microsoft.com/office/officeart/2008/layout/HorizontalMultiLevelHierarchy"/>
    <dgm:cxn modelId="{6F79271B-0B01-43D2-8472-D272B91C4E1E}" type="presOf" srcId="{B26553D1-7DC5-41A2-98BB-8A09D00B1E4B}" destId="{EB168CF7-5396-432E-AF53-FAD6E7855724}" srcOrd="0" destOrd="0" presId="urn:microsoft.com/office/officeart/2008/layout/HorizontalMultiLevelHierarchy"/>
    <dgm:cxn modelId="{E4CA1254-DC4E-444B-B5AE-457BB9D84332}" type="presOf" srcId="{CA0F3D06-5924-42E4-A1F8-33EDD622722C}" destId="{71E753B7-BC20-488F-A521-B2BF8F90919C}" srcOrd="0" destOrd="0" presId="urn:microsoft.com/office/officeart/2008/layout/HorizontalMultiLevelHierarchy"/>
    <dgm:cxn modelId="{8EA3129C-0F03-46CC-9DAC-E057191A18CF}" type="presOf" srcId="{E6FDE971-FC56-44CE-9AEC-F1B6CD3963E5}" destId="{926CE6B0-3634-469B-88FE-100D928D6FFC}" srcOrd="0" destOrd="0" presId="urn:microsoft.com/office/officeart/2008/layout/HorizontalMultiLevelHierarchy"/>
    <dgm:cxn modelId="{F43BF8AC-1606-4783-926A-F2991E2986DB}" type="presOf" srcId="{E371A736-9489-4174-AD0B-8ED4251EF3B0}" destId="{FE6AD3AF-E9D3-445B-BEBC-2EE409C96B13}" srcOrd="0" destOrd="0" presId="urn:microsoft.com/office/officeart/2008/layout/HorizontalMultiLevelHierarchy"/>
    <dgm:cxn modelId="{1D3A8E36-86B7-4358-9C0B-B4CFD3AF7DCB}" type="presOf" srcId="{440C9152-548E-488E-8898-9B25BA5D32AA}" destId="{986DB1CE-6AFE-400A-AE81-278160A6CBCA}" srcOrd="0" destOrd="0" presId="urn:microsoft.com/office/officeart/2008/layout/HorizontalMultiLevelHierarchy"/>
    <dgm:cxn modelId="{CE4C0736-C88B-4D7F-84F6-56D4664E80AF}" srcId="{172150AD-DE23-4C9E-BA17-2201D614A1E2}" destId="{6E785514-B6C6-41A5-B48A-DE1A81E9F10F}" srcOrd="0" destOrd="0" parTransId="{402B90DF-FACD-44D3-99D1-471521EB7B57}" sibTransId="{159EB3D3-D242-476B-AFEC-0D0D633CC1BD}"/>
    <dgm:cxn modelId="{BC9C736C-64F8-4970-A580-6E2F81B790FC}" type="presOf" srcId="{CA0F3D06-5924-42E4-A1F8-33EDD622722C}" destId="{80BFE50E-EA7D-4AD3-AB63-789148D177C0}" srcOrd="1" destOrd="0" presId="urn:microsoft.com/office/officeart/2008/layout/HorizontalMultiLevelHierarchy"/>
    <dgm:cxn modelId="{DC098DE6-FCFC-45F8-8314-C0D8E46174C6}" srcId="{6E785514-B6C6-41A5-B48A-DE1A81E9F10F}" destId="{B26553D1-7DC5-41A2-98BB-8A09D00B1E4B}" srcOrd="3" destOrd="0" parTransId="{EC74DD3C-D6B0-4D67-B11B-46741BA76530}" sibTransId="{98492C4A-68E8-40D2-BD0A-78651B8C34F7}"/>
    <dgm:cxn modelId="{3E477B10-2EF4-4ED6-B83E-5C47206165DF}" type="presOf" srcId="{E371A736-9489-4174-AD0B-8ED4251EF3B0}" destId="{68BBDF6D-2D6A-4520-9A7B-2AA5D4E084B6}" srcOrd="1" destOrd="0" presId="urn:microsoft.com/office/officeart/2008/layout/HorizontalMultiLevelHierarchy"/>
    <dgm:cxn modelId="{FC6A62B9-664A-4772-9230-EC4B0B3A9DCF}" srcId="{6E785514-B6C6-41A5-B48A-DE1A81E9F10F}" destId="{440C9152-548E-488E-8898-9B25BA5D32AA}" srcOrd="1" destOrd="0" parTransId="{CA0F3D06-5924-42E4-A1F8-33EDD622722C}" sibTransId="{2DE47E8E-A2B5-4B9C-A1B1-43C26DB3B284}"/>
    <dgm:cxn modelId="{A0E5AB88-C089-4DB3-ABC6-27C2D42A7AB1}" type="presOf" srcId="{6E785514-B6C6-41A5-B48A-DE1A81E9F10F}" destId="{E159F8E3-DC07-4761-A87A-1246DBE7E90F}" srcOrd="0" destOrd="0" presId="urn:microsoft.com/office/officeart/2008/layout/HorizontalMultiLevelHierarchy"/>
    <dgm:cxn modelId="{0B172714-F1F1-42A0-92C1-274ABFF5DED3}" type="presOf" srcId="{1413CF35-53E3-4103-A4F8-E10D34CB8E52}" destId="{CA99331A-EA18-4898-B426-4A667010E330}" srcOrd="0" destOrd="0" presId="urn:microsoft.com/office/officeart/2008/layout/HorizontalMultiLevelHierarchy"/>
    <dgm:cxn modelId="{B74ACEC2-C0A2-4569-9C67-021EE11188E3}" srcId="{6E785514-B6C6-41A5-B48A-DE1A81E9F10F}" destId="{1F56F5D4-2FFE-41D5-A685-CA59D5B6C4BE}" srcOrd="2" destOrd="0" parTransId="{E6FDE971-FC56-44CE-9AEC-F1B6CD3963E5}" sibTransId="{082C89EB-BE29-44C6-8FEF-FF4E92EE40B4}"/>
    <dgm:cxn modelId="{0B711816-DDCE-4F1A-8B49-01855FEB73D8}" type="presOf" srcId="{1F56F5D4-2FFE-41D5-A685-CA59D5B6C4BE}" destId="{1D941100-9777-4AAD-BB71-02CBFA1B79B4}" srcOrd="0" destOrd="0" presId="urn:microsoft.com/office/officeart/2008/layout/HorizontalMultiLevelHierarchy"/>
    <dgm:cxn modelId="{513A41C5-35BD-45C3-B7D1-53559B22E4FD}" type="presOf" srcId="{EC74DD3C-D6B0-4D67-B11B-46741BA76530}" destId="{8C5F5CAC-A33F-4C70-9300-F3A9D02D6E55}" srcOrd="1" destOrd="0" presId="urn:microsoft.com/office/officeart/2008/layout/HorizontalMultiLevelHierarchy"/>
    <dgm:cxn modelId="{B0AD2DC9-5A6F-438A-AE6D-3E955C368902}" type="presParOf" srcId="{5FB486A2-3B12-4C52-A5C4-DFB6EFEFCA25}" destId="{1C98D215-62B8-4736-9303-7E36BA6BB2D2}" srcOrd="0" destOrd="0" presId="urn:microsoft.com/office/officeart/2008/layout/HorizontalMultiLevelHierarchy"/>
    <dgm:cxn modelId="{ED298E9C-0F61-4721-A1A9-450AB464CB8E}" type="presParOf" srcId="{1C98D215-62B8-4736-9303-7E36BA6BB2D2}" destId="{E159F8E3-DC07-4761-A87A-1246DBE7E90F}" srcOrd="0" destOrd="0" presId="urn:microsoft.com/office/officeart/2008/layout/HorizontalMultiLevelHierarchy"/>
    <dgm:cxn modelId="{4852427A-BAEF-4A4A-BB65-9315710CF426}" type="presParOf" srcId="{1C98D215-62B8-4736-9303-7E36BA6BB2D2}" destId="{AA77168B-C9C7-44EB-B55F-6E151C66569D}" srcOrd="1" destOrd="0" presId="urn:microsoft.com/office/officeart/2008/layout/HorizontalMultiLevelHierarchy"/>
    <dgm:cxn modelId="{AA9942E9-EA67-4AEF-930A-750B3DB9E3CF}" type="presParOf" srcId="{AA77168B-C9C7-44EB-B55F-6E151C66569D}" destId="{FE6AD3AF-E9D3-445B-BEBC-2EE409C96B13}" srcOrd="0" destOrd="0" presId="urn:microsoft.com/office/officeart/2008/layout/HorizontalMultiLevelHierarchy"/>
    <dgm:cxn modelId="{FAD73607-D77C-4E7C-AA27-62DE3292A239}" type="presParOf" srcId="{FE6AD3AF-E9D3-445B-BEBC-2EE409C96B13}" destId="{68BBDF6D-2D6A-4520-9A7B-2AA5D4E084B6}" srcOrd="0" destOrd="0" presId="urn:microsoft.com/office/officeart/2008/layout/HorizontalMultiLevelHierarchy"/>
    <dgm:cxn modelId="{0399EFC8-DDFC-41BE-B1A5-B4CACAA8401C}" type="presParOf" srcId="{AA77168B-C9C7-44EB-B55F-6E151C66569D}" destId="{E89E0F7E-0261-48BC-B206-DFBA4D5770DA}" srcOrd="1" destOrd="0" presId="urn:microsoft.com/office/officeart/2008/layout/HorizontalMultiLevelHierarchy"/>
    <dgm:cxn modelId="{B262B13D-A0DD-4FBE-9B08-151021A2AAB3}" type="presParOf" srcId="{E89E0F7E-0261-48BC-B206-DFBA4D5770DA}" destId="{CA99331A-EA18-4898-B426-4A667010E330}" srcOrd="0" destOrd="0" presId="urn:microsoft.com/office/officeart/2008/layout/HorizontalMultiLevelHierarchy"/>
    <dgm:cxn modelId="{46AB5A64-C904-4BEC-A43D-BF9E743D3E4B}" type="presParOf" srcId="{E89E0F7E-0261-48BC-B206-DFBA4D5770DA}" destId="{0F91B660-8FCE-4F51-A49B-363D5AE2D36C}" srcOrd="1" destOrd="0" presId="urn:microsoft.com/office/officeart/2008/layout/HorizontalMultiLevelHierarchy"/>
    <dgm:cxn modelId="{8E028BE4-2231-415E-8840-DB2562CB7415}" type="presParOf" srcId="{AA77168B-C9C7-44EB-B55F-6E151C66569D}" destId="{71E753B7-BC20-488F-A521-B2BF8F90919C}" srcOrd="2" destOrd="0" presId="urn:microsoft.com/office/officeart/2008/layout/HorizontalMultiLevelHierarchy"/>
    <dgm:cxn modelId="{D2CAF03C-E2C1-461D-ADE9-8C13BBFAC875}" type="presParOf" srcId="{71E753B7-BC20-488F-A521-B2BF8F90919C}" destId="{80BFE50E-EA7D-4AD3-AB63-789148D177C0}" srcOrd="0" destOrd="0" presId="urn:microsoft.com/office/officeart/2008/layout/HorizontalMultiLevelHierarchy"/>
    <dgm:cxn modelId="{88BB19C8-E515-4102-B4AA-104FF023A7E4}" type="presParOf" srcId="{AA77168B-C9C7-44EB-B55F-6E151C66569D}" destId="{D667F784-50B3-46DE-815A-1A1C34DAF8D7}" srcOrd="3" destOrd="0" presId="urn:microsoft.com/office/officeart/2008/layout/HorizontalMultiLevelHierarchy"/>
    <dgm:cxn modelId="{D43618CE-055D-4D8F-AA5D-CC7803247136}" type="presParOf" srcId="{D667F784-50B3-46DE-815A-1A1C34DAF8D7}" destId="{986DB1CE-6AFE-400A-AE81-278160A6CBCA}" srcOrd="0" destOrd="0" presId="urn:microsoft.com/office/officeart/2008/layout/HorizontalMultiLevelHierarchy"/>
    <dgm:cxn modelId="{170C320D-03EB-442F-A237-F65CCBD69E08}" type="presParOf" srcId="{D667F784-50B3-46DE-815A-1A1C34DAF8D7}" destId="{F15559C3-1448-4823-A232-E2BC282795D1}" srcOrd="1" destOrd="0" presId="urn:microsoft.com/office/officeart/2008/layout/HorizontalMultiLevelHierarchy"/>
    <dgm:cxn modelId="{3EEDDD3D-2219-41EE-80AA-17DD1BBDE102}" type="presParOf" srcId="{AA77168B-C9C7-44EB-B55F-6E151C66569D}" destId="{926CE6B0-3634-469B-88FE-100D928D6FFC}" srcOrd="4" destOrd="0" presId="urn:microsoft.com/office/officeart/2008/layout/HorizontalMultiLevelHierarchy"/>
    <dgm:cxn modelId="{37FF88D9-AD53-467B-AA8C-1CF67634D05A}" type="presParOf" srcId="{926CE6B0-3634-469B-88FE-100D928D6FFC}" destId="{AF297D48-FFA4-40F7-BCC9-D6B34893185C}" srcOrd="0" destOrd="0" presId="urn:microsoft.com/office/officeart/2008/layout/HorizontalMultiLevelHierarchy"/>
    <dgm:cxn modelId="{C10A874F-3DFF-4E3E-8D6F-DF8712DA377F}" type="presParOf" srcId="{AA77168B-C9C7-44EB-B55F-6E151C66569D}" destId="{ACA6DB4B-CF8A-4DDE-8151-8103F4588D1E}" srcOrd="5" destOrd="0" presId="urn:microsoft.com/office/officeart/2008/layout/HorizontalMultiLevelHierarchy"/>
    <dgm:cxn modelId="{1B0B2E25-1A15-44ED-B787-8199C0942124}" type="presParOf" srcId="{ACA6DB4B-CF8A-4DDE-8151-8103F4588D1E}" destId="{1D941100-9777-4AAD-BB71-02CBFA1B79B4}" srcOrd="0" destOrd="0" presId="urn:microsoft.com/office/officeart/2008/layout/HorizontalMultiLevelHierarchy"/>
    <dgm:cxn modelId="{6AF469CF-FDB6-4EF6-88A0-B3F065EE8D1C}" type="presParOf" srcId="{ACA6DB4B-CF8A-4DDE-8151-8103F4588D1E}" destId="{86289DFA-155B-4CBD-843C-27834A4D2F7A}" srcOrd="1" destOrd="0" presId="urn:microsoft.com/office/officeart/2008/layout/HorizontalMultiLevelHierarchy"/>
    <dgm:cxn modelId="{955BD885-FBEB-43C5-B83C-4F296DEB10C2}" type="presParOf" srcId="{AA77168B-C9C7-44EB-B55F-6E151C66569D}" destId="{DC960825-DD58-44D0-B837-EFBBDD60EFCC}" srcOrd="6" destOrd="0" presId="urn:microsoft.com/office/officeart/2008/layout/HorizontalMultiLevelHierarchy"/>
    <dgm:cxn modelId="{95770292-CBE6-4C06-8F91-BB4820C2E6AB}" type="presParOf" srcId="{DC960825-DD58-44D0-B837-EFBBDD60EFCC}" destId="{8C5F5CAC-A33F-4C70-9300-F3A9D02D6E55}" srcOrd="0" destOrd="0" presId="urn:microsoft.com/office/officeart/2008/layout/HorizontalMultiLevelHierarchy"/>
    <dgm:cxn modelId="{669F70A2-10F7-4ED0-B001-C2CD6E3F0A4A}" type="presParOf" srcId="{AA77168B-C9C7-44EB-B55F-6E151C66569D}" destId="{A155459D-E0C6-4C3D-8FED-041FDDAE759B}" srcOrd="7" destOrd="0" presId="urn:microsoft.com/office/officeart/2008/layout/HorizontalMultiLevelHierarchy"/>
    <dgm:cxn modelId="{8DE27414-64F6-4BF8-BC2E-FB40D60E9A98}" type="presParOf" srcId="{A155459D-E0C6-4C3D-8FED-041FDDAE759B}" destId="{EB168CF7-5396-432E-AF53-FAD6E7855724}" srcOrd="0" destOrd="0" presId="urn:microsoft.com/office/officeart/2008/layout/HorizontalMultiLevelHierarchy"/>
    <dgm:cxn modelId="{BC5CC06F-59D1-4230-A77B-96DAEBCF3677}" type="presParOf" srcId="{A155459D-E0C6-4C3D-8FED-041FDDAE759B}" destId="{ECF578F8-2ABE-4CCD-B46E-1C85FD1B081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308BF-8EF7-42B5-82C8-25E1BFEBBFB7}">
      <dsp:nvSpPr>
        <dsp:cNvPr id="0" name=""/>
        <dsp:cNvSpPr/>
      </dsp:nvSpPr>
      <dsp:spPr>
        <a:xfrm>
          <a:off x="-5141751" y="-787629"/>
          <a:ext cx="6123106" cy="6123106"/>
        </a:xfrm>
        <a:prstGeom prst="blockArc">
          <a:avLst>
            <a:gd name="adj1" fmla="val 18900000"/>
            <a:gd name="adj2" fmla="val 2700000"/>
            <a:gd name="adj3" fmla="val 353"/>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AFDDD3-45CC-4789-9544-E137262DBB50}">
      <dsp:nvSpPr>
        <dsp:cNvPr id="0" name=""/>
        <dsp:cNvSpPr/>
      </dsp:nvSpPr>
      <dsp:spPr>
        <a:xfrm>
          <a:off x="513838" y="349638"/>
          <a:ext cx="7533070" cy="699640"/>
        </a:xfrm>
        <a:prstGeom prst="rect">
          <a:avLst/>
        </a:prstGeom>
        <a:solidFill>
          <a:srgbClr val="F49E2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5340"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smtClean="0">
              <a:solidFill>
                <a:schemeClr val="bg1"/>
              </a:solidFill>
              <a:latin typeface="微軟正黑體" panose="020B0604030504040204" pitchFamily="34" charset="-120"/>
              <a:ea typeface="微軟正黑體" panose="020B0604030504040204" pitchFamily="34" charset="-120"/>
            </a:rPr>
            <a:t>壹</a:t>
          </a:r>
          <a:r>
            <a:rPr lang="zh-TW" altLang="en-US" sz="3200" b="1" kern="1200" dirty="0" smtClean="0">
              <a:solidFill>
                <a:schemeClr val="bg1"/>
              </a:solidFill>
              <a:latin typeface="新細明體" panose="02020500000000000000" pitchFamily="18" charset="-120"/>
              <a:ea typeface="新細明體" panose="02020500000000000000" pitchFamily="18" charset="-120"/>
            </a:rPr>
            <a:t>、</a:t>
          </a:r>
          <a:r>
            <a:rPr lang="zh-TW" altLang="en-US" sz="3200" b="1" kern="1200" dirty="0" smtClean="0">
              <a:solidFill>
                <a:schemeClr val="bg1"/>
              </a:solidFill>
              <a:latin typeface="微軟正黑體" panose="020B0604030504040204" pitchFamily="34" charset="-120"/>
              <a:ea typeface="微軟正黑體" panose="020B0604030504040204" pitchFamily="34" charset="-120"/>
            </a:rPr>
            <a:t>國立高雄科技大學簡介</a:t>
          </a:r>
          <a:endParaRPr lang="zh-TW" altLang="en-US" sz="3200" b="1" kern="1200" dirty="0">
            <a:solidFill>
              <a:schemeClr val="bg1"/>
            </a:solidFill>
            <a:latin typeface="微軟正黑體" panose="020B0604030504040204" pitchFamily="34" charset="-120"/>
            <a:ea typeface="微軟正黑體" panose="020B0604030504040204" pitchFamily="34" charset="-120"/>
          </a:endParaRPr>
        </a:p>
      </dsp:txBody>
      <dsp:txXfrm>
        <a:off x="513838" y="349638"/>
        <a:ext cx="7533070" cy="699640"/>
      </dsp:txXfrm>
    </dsp:sp>
    <dsp:sp modelId="{FE2039B8-56B4-48B6-B61A-6C63EBEB1C4A}">
      <dsp:nvSpPr>
        <dsp:cNvPr id="0" name=""/>
        <dsp:cNvSpPr/>
      </dsp:nvSpPr>
      <dsp:spPr>
        <a:xfrm>
          <a:off x="76563" y="262183"/>
          <a:ext cx="874550" cy="874550"/>
        </a:xfrm>
        <a:prstGeom prst="ellipse">
          <a:avLst/>
        </a:prstGeom>
        <a:solidFill>
          <a:srgbClr val="396997"/>
        </a:soli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91741CD3-807B-4738-B5FC-2D370AE315D0}">
      <dsp:nvSpPr>
        <dsp:cNvPr id="0" name=""/>
        <dsp:cNvSpPr/>
      </dsp:nvSpPr>
      <dsp:spPr>
        <a:xfrm>
          <a:off x="914958" y="1399281"/>
          <a:ext cx="7131949" cy="699640"/>
        </a:xfrm>
        <a:prstGeom prst="rect">
          <a:avLst/>
        </a:prstGeom>
        <a:solidFill>
          <a:srgbClr val="EE6C2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5340"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smtClean="0">
              <a:solidFill>
                <a:schemeClr val="bg1"/>
              </a:solidFill>
              <a:latin typeface="微軟正黑體" panose="020B0604030504040204" pitchFamily="34" charset="-120"/>
              <a:ea typeface="微軟正黑體" panose="020B0604030504040204" pitchFamily="34" charset="-120"/>
            </a:rPr>
            <a:t>貳</a:t>
          </a:r>
          <a:r>
            <a:rPr lang="zh-TW" altLang="en-US" sz="3200" b="1" kern="1200" dirty="0" smtClean="0">
              <a:solidFill>
                <a:schemeClr val="bg1"/>
              </a:solidFill>
              <a:latin typeface="新細明體" panose="02020500000000000000" pitchFamily="18" charset="-120"/>
              <a:ea typeface="新細明體" panose="02020500000000000000" pitchFamily="18" charset="-120"/>
            </a:rPr>
            <a:t>、</a:t>
          </a:r>
          <a:r>
            <a:rPr lang="zh-TW" altLang="en-US" sz="3200" b="1" kern="1200" dirty="0" smtClean="0">
              <a:solidFill>
                <a:schemeClr val="bg1"/>
              </a:solidFill>
              <a:latin typeface="微軟正黑體" panose="020B0604030504040204" pitchFamily="34" charset="-120"/>
              <a:ea typeface="微軟正黑體" panose="020B0604030504040204" pitchFamily="34" charset="-120"/>
            </a:rPr>
            <a:t>高科大五專入學介紹</a:t>
          </a:r>
          <a:endParaRPr lang="zh-TW" altLang="en-US" sz="3200" b="1" kern="1200" dirty="0">
            <a:solidFill>
              <a:schemeClr val="bg1"/>
            </a:solidFill>
            <a:latin typeface="微軟正黑體" panose="020B0604030504040204" pitchFamily="34" charset="-120"/>
            <a:ea typeface="微軟正黑體" panose="020B0604030504040204" pitchFamily="34" charset="-120"/>
          </a:endParaRPr>
        </a:p>
      </dsp:txBody>
      <dsp:txXfrm>
        <a:off x="914958" y="1399281"/>
        <a:ext cx="7131949" cy="699640"/>
      </dsp:txXfrm>
    </dsp:sp>
    <dsp:sp modelId="{1636EE15-00C2-489E-9E8B-EB0E04FD73E6}">
      <dsp:nvSpPr>
        <dsp:cNvPr id="0" name=""/>
        <dsp:cNvSpPr/>
      </dsp:nvSpPr>
      <dsp:spPr>
        <a:xfrm>
          <a:off x="477683" y="1311826"/>
          <a:ext cx="874550" cy="874550"/>
        </a:xfrm>
        <a:prstGeom prst="ellipse">
          <a:avLst/>
        </a:prstGeom>
        <a:solidFill>
          <a:srgbClr val="4C4388"/>
        </a:soli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40A53102-AF46-4580-A2C5-4B7677785501}">
      <dsp:nvSpPr>
        <dsp:cNvPr id="0" name=""/>
        <dsp:cNvSpPr/>
      </dsp:nvSpPr>
      <dsp:spPr>
        <a:xfrm>
          <a:off x="914958" y="2448924"/>
          <a:ext cx="7131949" cy="699640"/>
        </a:xfrm>
        <a:prstGeom prst="rect">
          <a:avLst/>
        </a:prstGeom>
        <a:solidFill>
          <a:srgbClr val="4D4487"/>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5340"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smtClean="0">
              <a:solidFill>
                <a:schemeClr val="bg1"/>
              </a:solidFill>
              <a:latin typeface="微軟正黑體" panose="020B0604030504040204" pitchFamily="34" charset="-120"/>
              <a:ea typeface="微軟正黑體" panose="020B0604030504040204" pitchFamily="34" charset="-120"/>
            </a:rPr>
            <a:t>參</a:t>
          </a:r>
          <a:r>
            <a:rPr lang="zh-TW" altLang="en-US" sz="3200" b="1" kern="1200" dirty="0" smtClean="0">
              <a:solidFill>
                <a:schemeClr val="bg1"/>
              </a:solidFill>
              <a:latin typeface="新細明體" panose="02020500000000000000" pitchFamily="18" charset="-120"/>
              <a:ea typeface="新細明體" panose="02020500000000000000" pitchFamily="18" charset="-120"/>
            </a:rPr>
            <a:t>、</a:t>
          </a:r>
          <a:r>
            <a:rPr lang="zh-TW" altLang="en-US" sz="3200" b="1" kern="1200" dirty="0" smtClean="0">
              <a:solidFill>
                <a:schemeClr val="bg1"/>
              </a:solidFill>
              <a:latin typeface="微軟正黑體" panose="020B0604030504040204" pitchFamily="34" charset="-120"/>
              <a:ea typeface="微軟正黑體" panose="020B0604030504040204" pitchFamily="34" charset="-120"/>
            </a:rPr>
            <a:t>招生科系介紹</a:t>
          </a:r>
          <a:endParaRPr lang="zh-TW" altLang="en-US" sz="3200" b="1" kern="1200" dirty="0">
            <a:solidFill>
              <a:schemeClr val="bg1"/>
            </a:solidFill>
            <a:latin typeface="微軟正黑體" panose="020B0604030504040204" pitchFamily="34" charset="-120"/>
            <a:ea typeface="微軟正黑體" panose="020B0604030504040204" pitchFamily="34" charset="-120"/>
          </a:endParaRPr>
        </a:p>
      </dsp:txBody>
      <dsp:txXfrm>
        <a:off x="914958" y="2448924"/>
        <a:ext cx="7131949" cy="699640"/>
      </dsp:txXfrm>
    </dsp:sp>
    <dsp:sp modelId="{CCF81500-C384-4D60-B891-0251A4DA2245}">
      <dsp:nvSpPr>
        <dsp:cNvPr id="0" name=""/>
        <dsp:cNvSpPr/>
      </dsp:nvSpPr>
      <dsp:spPr>
        <a:xfrm>
          <a:off x="477683" y="2361469"/>
          <a:ext cx="874550" cy="874550"/>
        </a:xfrm>
        <a:prstGeom prst="ellipse">
          <a:avLst/>
        </a:prstGeom>
        <a:solidFill>
          <a:srgbClr val="E96C2E"/>
        </a:soli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67DD351E-DE06-4936-BBC1-741A16235C98}">
      <dsp:nvSpPr>
        <dsp:cNvPr id="0" name=""/>
        <dsp:cNvSpPr/>
      </dsp:nvSpPr>
      <dsp:spPr>
        <a:xfrm>
          <a:off x="513838" y="3498567"/>
          <a:ext cx="7533070" cy="699640"/>
        </a:xfrm>
        <a:prstGeom prst="rect">
          <a:avLst/>
        </a:prstGeom>
        <a:solidFill>
          <a:srgbClr val="396997"/>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5340"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smtClean="0">
              <a:solidFill>
                <a:schemeClr val="bg1"/>
              </a:solidFill>
              <a:latin typeface="微軟正黑體" panose="020B0604030504040204" pitchFamily="34" charset="-120"/>
              <a:ea typeface="微軟正黑體" panose="020B0604030504040204" pitchFamily="34" charset="-120"/>
            </a:rPr>
            <a:t>肆</a:t>
          </a:r>
          <a:r>
            <a:rPr lang="zh-TW" altLang="en-US" sz="3200" b="1" kern="1200" dirty="0" smtClean="0">
              <a:solidFill>
                <a:schemeClr val="bg1"/>
              </a:solidFill>
              <a:latin typeface="新細明體" panose="02020500000000000000" pitchFamily="18" charset="-120"/>
              <a:ea typeface="新細明體" panose="02020500000000000000" pitchFamily="18" charset="-120"/>
            </a:rPr>
            <a:t>、</a:t>
          </a:r>
          <a:r>
            <a:rPr lang="zh-TW" altLang="en-US" sz="3200" b="1" kern="1200" dirty="0" smtClean="0">
              <a:solidFill>
                <a:schemeClr val="bg1"/>
              </a:solidFill>
              <a:latin typeface="微軟正黑體" panose="020B0604030504040204" pitchFamily="34" charset="-120"/>
              <a:ea typeface="微軟正黑體" panose="020B0604030504040204" pitchFamily="34" charset="-120"/>
            </a:rPr>
            <a:t>招生相關資訊</a:t>
          </a:r>
          <a:endParaRPr lang="zh-TW" altLang="en-US" sz="3200" b="1" kern="1200" dirty="0">
            <a:solidFill>
              <a:schemeClr val="bg1"/>
            </a:solidFill>
            <a:latin typeface="微軟正黑體" panose="020B0604030504040204" pitchFamily="34" charset="-120"/>
            <a:ea typeface="微軟正黑體" panose="020B0604030504040204" pitchFamily="34" charset="-120"/>
          </a:endParaRPr>
        </a:p>
      </dsp:txBody>
      <dsp:txXfrm>
        <a:off x="513838" y="3498567"/>
        <a:ext cx="7533070" cy="699640"/>
      </dsp:txXfrm>
    </dsp:sp>
    <dsp:sp modelId="{54270BAB-4881-4C13-A5E6-54D459140619}">
      <dsp:nvSpPr>
        <dsp:cNvPr id="0" name=""/>
        <dsp:cNvSpPr/>
      </dsp:nvSpPr>
      <dsp:spPr>
        <a:xfrm>
          <a:off x="76563" y="3428087"/>
          <a:ext cx="874550" cy="840600"/>
        </a:xfrm>
        <a:prstGeom prst="ellipse">
          <a:avLst/>
        </a:prstGeom>
        <a:solidFill>
          <a:srgbClr val="E99E2F"/>
        </a:soli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20968-AB85-4B6E-9E27-9CEAC5CCF870}">
      <dsp:nvSpPr>
        <dsp:cNvPr id="0" name=""/>
        <dsp:cNvSpPr/>
      </dsp:nvSpPr>
      <dsp:spPr>
        <a:xfrm>
          <a:off x="5962" y="0"/>
          <a:ext cx="2092144" cy="514906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smtClean="0">
              <a:latin typeface="微軟正黑體" panose="020B0604030504040204" pitchFamily="34" charset="-120"/>
              <a:ea typeface="微軟正黑體" panose="020B0604030504040204" pitchFamily="34" charset="-120"/>
            </a:rPr>
            <a:t>1.</a:t>
          </a:r>
          <a:r>
            <a:rPr lang="zh-TW" sz="2100" b="1" kern="1200" dirty="0" smtClean="0">
              <a:latin typeface="微軟正黑體" panose="020B0604030504040204" pitchFamily="34" charset="-120"/>
              <a:ea typeface="微軟正黑體" panose="020B0604030504040204" pitchFamily="34" charset="-120"/>
            </a:rPr>
            <a:t>大學設備</a:t>
          </a:r>
          <a:r>
            <a:rPr lang="en-US" altLang="zh-TW" sz="2100" b="1" kern="1200" dirty="0" smtClean="0">
              <a:latin typeface="微軟正黑體" panose="020B0604030504040204" pitchFamily="34" charset="-120"/>
              <a:ea typeface="微軟正黑體" panose="020B0604030504040204" pitchFamily="34" charset="-120"/>
            </a:rPr>
            <a:t/>
          </a:r>
          <a:br>
            <a:rPr lang="en-US" altLang="zh-TW" sz="2100" b="1" kern="1200" dirty="0" smtClean="0">
              <a:latin typeface="微軟正黑體" panose="020B0604030504040204" pitchFamily="34" charset="-120"/>
              <a:ea typeface="微軟正黑體" panose="020B0604030504040204" pitchFamily="34" charset="-120"/>
            </a:rPr>
          </a:br>
          <a:r>
            <a:rPr lang="zh-TW" altLang="en-US" sz="2100" b="1" kern="1200" dirty="0" smtClean="0">
              <a:latin typeface="微軟正黑體" panose="020B0604030504040204" pitchFamily="34" charset="-120"/>
              <a:ea typeface="微軟正黑體" panose="020B0604030504040204" pitchFamily="34" charset="-120"/>
            </a:rPr>
            <a:t>及業界</a:t>
          </a:r>
          <a:r>
            <a:rPr lang="zh-TW" sz="2100" b="1" kern="1200" dirty="0" smtClean="0">
              <a:latin typeface="微軟正黑體" panose="020B0604030504040204" pitchFamily="34" charset="-120"/>
              <a:ea typeface="微軟正黑體" panose="020B0604030504040204" pitchFamily="34" charset="-120"/>
            </a:rPr>
            <a:t>師資</a:t>
          </a:r>
          <a:endParaRPr lang="zh-TW" sz="2100" kern="1200" dirty="0">
            <a:latin typeface="微軟正黑體" panose="020B0604030504040204" pitchFamily="34" charset="-120"/>
            <a:ea typeface="微軟正黑體" panose="020B0604030504040204" pitchFamily="34" charset="-120"/>
          </a:endParaRPr>
        </a:p>
      </dsp:txBody>
      <dsp:txXfrm>
        <a:off x="5962" y="0"/>
        <a:ext cx="2092144" cy="1544720"/>
      </dsp:txXfrm>
    </dsp:sp>
    <dsp:sp modelId="{3F1A54BE-42E7-43B7-9FF2-EB9FE54D6DF7}">
      <dsp:nvSpPr>
        <dsp:cNvPr id="0" name=""/>
        <dsp:cNvSpPr/>
      </dsp:nvSpPr>
      <dsp:spPr>
        <a:xfrm>
          <a:off x="215176" y="1544720"/>
          <a:ext cx="1673715" cy="334689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rtl="0">
            <a:lnSpc>
              <a:spcPct val="90000"/>
            </a:lnSpc>
            <a:spcBef>
              <a:spcPct val="0"/>
            </a:spcBef>
            <a:spcAft>
              <a:spcPct val="35000"/>
            </a:spcAft>
          </a:pPr>
          <a:r>
            <a:rPr lang="zh-TW" sz="1600" kern="1200" dirty="0" smtClean="0">
              <a:latin typeface="微軟正黑體" panose="020B0604030504040204" pitchFamily="34" charset="-120"/>
              <a:ea typeface="微軟正黑體" panose="020B0604030504040204" pitchFamily="34" charset="-120"/>
            </a:rPr>
            <a:t>在產學合作的推動下，課程加入業界師資共同教學，使學習更貼近實務並吸收產業最新知識。</a:t>
          </a:r>
          <a:endParaRPr lang="zh-TW" sz="1600" kern="1200" dirty="0">
            <a:latin typeface="微軟正黑體" panose="020B0604030504040204" pitchFamily="34" charset="-120"/>
            <a:ea typeface="微軟正黑體" panose="020B0604030504040204" pitchFamily="34" charset="-120"/>
          </a:endParaRPr>
        </a:p>
      </dsp:txBody>
      <dsp:txXfrm>
        <a:off x="264197" y="1593741"/>
        <a:ext cx="1575673" cy="3248852"/>
      </dsp:txXfrm>
    </dsp:sp>
    <dsp:sp modelId="{3AF7B763-EFAC-4C46-8198-B7FCFC7065A8}">
      <dsp:nvSpPr>
        <dsp:cNvPr id="0" name=""/>
        <dsp:cNvSpPr/>
      </dsp:nvSpPr>
      <dsp:spPr>
        <a:xfrm>
          <a:off x="2255017" y="0"/>
          <a:ext cx="2092144" cy="514906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smtClean="0">
              <a:latin typeface="微軟正黑體" panose="020B0604030504040204" pitchFamily="34" charset="-120"/>
              <a:ea typeface="微軟正黑體" panose="020B0604030504040204" pitchFamily="34" charset="-120"/>
            </a:rPr>
            <a:t>2.</a:t>
          </a:r>
          <a:r>
            <a:rPr lang="zh-TW" sz="2100" b="1" kern="1200" dirty="0" smtClean="0">
              <a:latin typeface="微軟正黑體" panose="020B0604030504040204" pitchFamily="34" charset="-120"/>
              <a:ea typeface="微軟正黑體" panose="020B0604030504040204" pitchFamily="34" charset="-120"/>
            </a:rPr>
            <a:t>多元升學進路：進可攻，退可守升學就業兩相宜</a:t>
          </a:r>
          <a:endParaRPr lang="zh-TW" sz="2100" kern="1200" dirty="0">
            <a:latin typeface="微軟正黑體" panose="020B0604030504040204" pitchFamily="34" charset="-120"/>
            <a:ea typeface="微軟正黑體" panose="020B0604030504040204" pitchFamily="34" charset="-120"/>
          </a:endParaRPr>
        </a:p>
      </dsp:txBody>
      <dsp:txXfrm>
        <a:off x="2255017" y="0"/>
        <a:ext cx="2092144" cy="1544720"/>
      </dsp:txXfrm>
    </dsp:sp>
    <dsp:sp modelId="{23A09E3C-AB52-4EE9-9DF7-96228B426164}">
      <dsp:nvSpPr>
        <dsp:cNvPr id="0" name=""/>
        <dsp:cNvSpPr/>
      </dsp:nvSpPr>
      <dsp:spPr>
        <a:xfrm>
          <a:off x="2464231" y="1544720"/>
          <a:ext cx="1673715" cy="3346894"/>
        </a:xfrm>
        <a:prstGeom prst="roundRect">
          <a:avLst>
            <a:gd name="adj" fmla="val 10000"/>
          </a:avLst>
        </a:prstGeom>
        <a:solidFill>
          <a:schemeClr val="accent5">
            <a:hueOff val="-1838336"/>
            <a:satOff val="-2557"/>
            <a:lumOff val="-98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rtl="0">
            <a:lnSpc>
              <a:spcPct val="90000"/>
            </a:lnSpc>
            <a:spcBef>
              <a:spcPct val="0"/>
            </a:spcBef>
            <a:spcAft>
              <a:spcPct val="35000"/>
            </a:spcAft>
          </a:pPr>
          <a:r>
            <a:rPr lang="en-US" altLang="zh-TW" sz="1600" kern="1200" dirty="0" smtClean="0">
              <a:latin typeface="微軟正黑體" panose="020B0604030504040204" pitchFamily="34" charset="-120"/>
              <a:ea typeface="微軟正黑體" panose="020B0604030504040204" pitchFamily="34" charset="-120"/>
            </a:rPr>
            <a:t>(1)</a:t>
          </a:r>
          <a:r>
            <a:rPr lang="zh-TW" sz="1600" kern="1200" dirty="0" smtClean="0">
              <a:latin typeface="微軟正黑體" panose="020B0604030504040204" pitchFamily="34" charset="-120"/>
              <a:ea typeface="微軟正黑體" panose="020B0604030504040204" pitchFamily="34" charset="-120"/>
            </a:rPr>
            <a:t>直接報考二技</a:t>
          </a:r>
          <a:r>
            <a:rPr lang="en-US" altLang="zh-TW" sz="1600" kern="1200" dirty="0" smtClean="0">
              <a:latin typeface="微軟正黑體" panose="020B0604030504040204" pitchFamily="34" charset="-120"/>
              <a:ea typeface="微軟正黑體" panose="020B0604030504040204" pitchFamily="34" charset="-120"/>
            </a:rPr>
            <a:t/>
          </a:r>
          <a:br>
            <a:rPr lang="en-US" altLang="zh-TW" sz="1600" kern="1200" dirty="0" smtClean="0">
              <a:latin typeface="微軟正黑體" panose="020B0604030504040204" pitchFamily="34" charset="-120"/>
              <a:ea typeface="微軟正黑體" panose="020B0604030504040204" pitchFamily="34" charset="-120"/>
            </a:rPr>
          </a:br>
          <a:r>
            <a:rPr lang="en-US" altLang="zh-TW" sz="1600" kern="1200" dirty="0" smtClean="0">
              <a:latin typeface="微軟正黑體" panose="020B0604030504040204" pitchFamily="34" charset="-120"/>
              <a:ea typeface="微軟正黑體" panose="020B0604030504040204" pitchFamily="34" charset="-120"/>
            </a:rPr>
            <a:t>(2)</a:t>
          </a:r>
          <a:r>
            <a:rPr lang="zh-TW" sz="1600" kern="1200" dirty="0" smtClean="0">
              <a:latin typeface="微軟正黑體" panose="020B0604030504040204" pitchFamily="34" charset="-120"/>
              <a:ea typeface="微軟正黑體" panose="020B0604030504040204" pitchFamily="34" charset="-120"/>
            </a:rPr>
            <a:t>報考大學及四技轉學考招生</a:t>
          </a:r>
          <a:r>
            <a:rPr lang="en-US" altLang="zh-TW" sz="1600" kern="1200" dirty="0" smtClean="0">
              <a:latin typeface="微軟正黑體" panose="020B0604030504040204" pitchFamily="34" charset="-120"/>
              <a:ea typeface="微軟正黑體" panose="020B0604030504040204" pitchFamily="34" charset="-120"/>
            </a:rPr>
            <a:t/>
          </a:r>
          <a:br>
            <a:rPr lang="en-US" altLang="zh-TW" sz="1600" kern="1200" dirty="0" smtClean="0">
              <a:latin typeface="微軟正黑體" panose="020B0604030504040204" pitchFamily="34" charset="-120"/>
              <a:ea typeface="微軟正黑體" panose="020B0604030504040204" pitchFamily="34" charset="-120"/>
            </a:rPr>
          </a:br>
          <a:r>
            <a:rPr lang="en-US" altLang="zh-TW" sz="1600" kern="1200" dirty="0" smtClean="0">
              <a:latin typeface="微軟正黑體" panose="020B0604030504040204" pitchFamily="34" charset="-120"/>
              <a:ea typeface="微軟正黑體" panose="020B0604030504040204" pitchFamily="34" charset="-120"/>
            </a:rPr>
            <a:t>(3)</a:t>
          </a:r>
          <a:r>
            <a:rPr lang="en-US" sz="1600" b="1" kern="1200" dirty="0" smtClean="0">
              <a:latin typeface="微軟正黑體" panose="020B0604030504040204" pitchFamily="34" charset="-120"/>
              <a:ea typeface="微軟正黑體" panose="020B0604030504040204" pitchFamily="34" charset="-120"/>
            </a:rPr>
            <a:t>【 </a:t>
          </a:r>
          <a:r>
            <a:rPr lang="en-US" sz="1600" kern="1200" dirty="0" smtClean="0">
              <a:latin typeface="微軟正黑體" panose="020B0604030504040204" pitchFamily="34" charset="-120"/>
              <a:ea typeface="微軟正黑體" panose="020B0604030504040204" pitchFamily="34" charset="-120"/>
            </a:rPr>
            <a:t>5+3+2</a:t>
          </a:r>
          <a:r>
            <a:rPr lang="en-US" sz="1600" b="1" kern="1200" dirty="0" smtClean="0">
              <a:latin typeface="微軟正黑體" panose="020B0604030504040204" pitchFamily="34" charset="-120"/>
              <a:ea typeface="微軟正黑體" panose="020B0604030504040204" pitchFamily="34" charset="-120"/>
            </a:rPr>
            <a:t> 】</a:t>
          </a:r>
          <a:r>
            <a:rPr lang="zh-HK" sz="1600" kern="1200" dirty="0" smtClean="0">
              <a:latin typeface="微軟正黑體" panose="020B0604030504040204" pitchFamily="34" charset="-120"/>
              <a:ea typeface="微軟正黑體" panose="020B0604030504040204" pitchFamily="34" charset="-120"/>
            </a:rPr>
            <a:t>方案</a:t>
          </a:r>
          <a:r>
            <a:rPr lang="zh-TW" sz="1600" kern="1200" dirty="0" smtClean="0">
              <a:latin typeface="微軟正黑體" panose="020B0604030504040204" pitchFamily="34" charset="-120"/>
              <a:ea typeface="微軟正黑體" panose="020B0604030504040204" pitchFamily="34" charset="-120"/>
            </a:rPr>
            <a:t>（</a:t>
          </a:r>
          <a:r>
            <a:rPr lang="zh-HK" sz="1600" kern="1200" dirty="0" smtClean="0">
              <a:latin typeface="微軟正黑體" panose="020B0604030504040204" pitchFamily="34" charset="-120"/>
              <a:ea typeface="微軟正黑體" panose="020B0604030504040204" pitchFamily="34" charset="-120"/>
            </a:rPr>
            <a:t>五專</a:t>
          </a:r>
          <a:r>
            <a:rPr lang="en-US" sz="1600" kern="1200" dirty="0" smtClean="0">
              <a:latin typeface="微軟正黑體" panose="020B0604030504040204" pitchFamily="34" charset="-120"/>
              <a:ea typeface="微軟正黑體" panose="020B0604030504040204" pitchFamily="34" charset="-120"/>
            </a:rPr>
            <a:t>5</a:t>
          </a:r>
          <a:r>
            <a:rPr lang="zh-HK" sz="1600" kern="1200" dirty="0" smtClean="0">
              <a:latin typeface="微軟正黑體" panose="020B0604030504040204" pitchFamily="34" charset="-120"/>
              <a:ea typeface="微軟正黑體" panose="020B0604030504040204" pitchFamily="34" charset="-120"/>
            </a:rPr>
            <a:t>年</a:t>
          </a:r>
          <a:r>
            <a:rPr lang="en-US" sz="1600" kern="1200" dirty="0" smtClean="0">
              <a:latin typeface="微軟正黑體" panose="020B0604030504040204" pitchFamily="34" charset="-120"/>
              <a:ea typeface="微軟正黑體" panose="020B0604030504040204" pitchFamily="34" charset="-120"/>
            </a:rPr>
            <a:t>+</a:t>
          </a:r>
          <a:r>
            <a:rPr lang="zh-HK" sz="1600" kern="1200" dirty="0" smtClean="0">
              <a:latin typeface="微軟正黑體" panose="020B0604030504040204" pitchFamily="34" charset="-120"/>
              <a:ea typeface="微軟正黑體" panose="020B0604030504040204" pitchFamily="34" charset="-120"/>
            </a:rPr>
            <a:t>工作</a:t>
          </a:r>
          <a:r>
            <a:rPr lang="en-US" sz="1600" kern="1200" dirty="0" smtClean="0">
              <a:latin typeface="微軟正黑體" panose="020B0604030504040204" pitchFamily="34" charset="-120"/>
              <a:ea typeface="微軟正黑體" panose="020B0604030504040204" pitchFamily="34" charset="-120"/>
            </a:rPr>
            <a:t>3</a:t>
          </a:r>
          <a:r>
            <a:rPr lang="zh-HK" sz="1600" kern="1200" dirty="0" smtClean="0">
              <a:latin typeface="微軟正黑體" panose="020B0604030504040204" pitchFamily="34" charset="-120"/>
              <a:ea typeface="微軟正黑體" panose="020B0604030504040204" pitchFamily="34" charset="-120"/>
            </a:rPr>
            <a:t>年</a:t>
          </a:r>
          <a:r>
            <a:rPr lang="en-US" sz="1600" kern="1200" dirty="0" smtClean="0">
              <a:latin typeface="微軟正黑體" panose="020B0604030504040204" pitchFamily="34" charset="-120"/>
              <a:ea typeface="微軟正黑體" panose="020B0604030504040204" pitchFamily="34" charset="-120"/>
            </a:rPr>
            <a:t>+</a:t>
          </a:r>
          <a:r>
            <a:rPr lang="zh-HK" sz="1600" kern="1200" dirty="0" smtClean="0">
              <a:latin typeface="微軟正黑體" panose="020B0604030504040204" pitchFamily="34" charset="-120"/>
              <a:ea typeface="微軟正黑體" panose="020B0604030504040204" pitchFamily="34" charset="-120"/>
            </a:rPr>
            <a:t>碩士</a:t>
          </a:r>
          <a:r>
            <a:rPr lang="en-US" sz="1600" kern="1200" dirty="0" smtClean="0">
              <a:latin typeface="微軟正黑體" panose="020B0604030504040204" pitchFamily="34" charset="-120"/>
              <a:ea typeface="微軟正黑體" panose="020B0604030504040204" pitchFamily="34" charset="-120"/>
            </a:rPr>
            <a:t>2</a:t>
          </a:r>
          <a:r>
            <a:rPr lang="zh-HK" sz="1600" kern="1200" dirty="0" smtClean="0">
              <a:latin typeface="微軟正黑體" panose="020B0604030504040204" pitchFamily="34" charset="-120"/>
              <a:ea typeface="微軟正黑體" panose="020B0604030504040204" pitchFamily="34" charset="-120"/>
            </a:rPr>
            <a:t>年</a:t>
          </a:r>
          <a:r>
            <a:rPr lang="zh-TW" sz="1600" kern="1200" dirty="0" smtClean="0">
              <a:latin typeface="微軟正黑體" panose="020B0604030504040204" pitchFamily="34" charset="-120"/>
              <a:ea typeface="微軟正黑體" panose="020B0604030504040204" pitchFamily="34" charset="-120"/>
            </a:rPr>
            <a:t>）</a:t>
          </a:r>
          <a:r>
            <a:rPr lang="zh-HK" sz="1600" kern="1200" dirty="0" smtClean="0">
              <a:latin typeface="微軟正黑體" panose="020B0604030504040204" pitchFamily="34" charset="-120"/>
              <a:ea typeface="微軟正黑體" panose="020B0604030504040204" pitchFamily="34" charset="-120"/>
            </a:rPr>
            <a:t>學制規</a:t>
          </a:r>
          <a:r>
            <a:rPr lang="zh-TW" sz="1600" kern="1200" dirty="0" smtClean="0">
              <a:latin typeface="微軟正黑體" panose="020B0604030504040204" pitchFamily="34" charset="-120"/>
              <a:ea typeface="微軟正黑體" panose="020B0604030504040204" pitchFamily="34" charset="-120"/>
            </a:rPr>
            <a:t>劃</a:t>
          </a:r>
          <a:r>
            <a:rPr lang="en-US" altLang="zh-TW" sz="1600" kern="1200" dirty="0" smtClean="0">
              <a:latin typeface="微軟正黑體" panose="020B0604030504040204" pitchFamily="34" charset="-120"/>
              <a:ea typeface="微軟正黑體" panose="020B0604030504040204" pitchFamily="34" charset="-120"/>
            </a:rPr>
            <a:t/>
          </a:r>
          <a:br>
            <a:rPr lang="en-US" altLang="zh-TW" sz="1600" kern="1200" dirty="0" smtClean="0">
              <a:latin typeface="微軟正黑體" panose="020B0604030504040204" pitchFamily="34" charset="-120"/>
              <a:ea typeface="微軟正黑體" panose="020B0604030504040204" pitchFamily="34" charset="-120"/>
            </a:rPr>
          </a:br>
          <a:r>
            <a:rPr lang="en-US" altLang="zh-TW" sz="1600" kern="1200" dirty="0" smtClean="0">
              <a:latin typeface="微軟正黑體" panose="020B0604030504040204" pitchFamily="34" charset="-120"/>
              <a:ea typeface="微軟正黑體" panose="020B0604030504040204" pitchFamily="34" charset="-120"/>
            </a:rPr>
            <a:t>(4)</a:t>
          </a:r>
          <a:r>
            <a:rPr lang="zh-TW" altLang="en-US" sz="1600" kern="1200" dirty="0" smtClean="0">
              <a:latin typeface="微軟正黑體" panose="020B0604030504040204" pitchFamily="34" charset="-120"/>
              <a:ea typeface="微軟正黑體" panose="020B0604030504040204" pitchFamily="34" charset="-120"/>
            </a:rPr>
            <a:t>可直接投入職場工作</a:t>
          </a:r>
          <a:endParaRPr lang="zh-TW" sz="1600" kern="1200" dirty="0">
            <a:latin typeface="微軟正黑體" panose="020B0604030504040204" pitchFamily="34" charset="-120"/>
            <a:ea typeface="微軟正黑體" panose="020B0604030504040204" pitchFamily="34" charset="-120"/>
          </a:endParaRPr>
        </a:p>
      </dsp:txBody>
      <dsp:txXfrm>
        <a:off x="2513252" y="1593741"/>
        <a:ext cx="1575673" cy="3248852"/>
      </dsp:txXfrm>
    </dsp:sp>
    <dsp:sp modelId="{DF43AFAC-29E4-4ED6-BEDB-381F203E1D8F}">
      <dsp:nvSpPr>
        <dsp:cNvPr id="0" name=""/>
        <dsp:cNvSpPr/>
      </dsp:nvSpPr>
      <dsp:spPr>
        <a:xfrm>
          <a:off x="4504072" y="0"/>
          <a:ext cx="2092144" cy="514906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smtClean="0">
              <a:latin typeface="微軟正黑體" panose="020B0604030504040204" pitchFamily="34" charset="-120"/>
              <a:ea typeface="微軟正黑體" panose="020B0604030504040204" pitchFamily="34" charset="-120"/>
            </a:rPr>
            <a:t>3.</a:t>
          </a:r>
          <a:r>
            <a:rPr lang="zh-TW" sz="2100" b="1" kern="1200" dirty="0" smtClean="0">
              <a:latin typeface="微軟正黑體" panose="020B0604030504040204" pitchFamily="34" charset="-120"/>
              <a:ea typeface="微軟正黑體" panose="020B0604030504040204" pitchFamily="34" charset="-120"/>
            </a:rPr>
            <a:t>五專前三年</a:t>
          </a:r>
          <a:r>
            <a:rPr lang="en-US" altLang="zh-TW" sz="2100" b="1" kern="1200" dirty="0" smtClean="0">
              <a:latin typeface="微軟正黑體" panose="020B0604030504040204" pitchFamily="34" charset="-120"/>
              <a:ea typeface="微軟正黑體" panose="020B0604030504040204" pitchFamily="34" charset="-120"/>
            </a:rPr>
            <a:t/>
          </a:r>
          <a:br>
            <a:rPr lang="en-US" altLang="zh-TW" sz="2100" b="1" kern="1200" dirty="0" smtClean="0">
              <a:latin typeface="微軟正黑體" panose="020B0604030504040204" pitchFamily="34" charset="-120"/>
              <a:ea typeface="微軟正黑體" panose="020B0604030504040204" pitchFamily="34" charset="-120"/>
            </a:rPr>
          </a:br>
          <a:r>
            <a:rPr lang="zh-TW" sz="2100" b="1" kern="1200" dirty="0" smtClean="0">
              <a:latin typeface="微軟正黑體" panose="020B0604030504040204" pitchFamily="34" charset="-120"/>
              <a:ea typeface="微軟正黑體" panose="020B0604030504040204" pitchFamily="34" charset="-120"/>
            </a:rPr>
            <a:t>免繳學費</a:t>
          </a:r>
          <a:endParaRPr lang="zh-TW" sz="2100" kern="1200" dirty="0">
            <a:latin typeface="微軟正黑體" panose="020B0604030504040204" pitchFamily="34" charset="-120"/>
            <a:ea typeface="微軟正黑體" panose="020B0604030504040204" pitchFamily="34" charset="-120"/>
          </a:endParaRPr>
        </a:p>
      </dsp:txBody>
      <dsp:txXfrm>
        <a:off x="4504072" y="0"/>
        <a:ext cx="2092144" cy="1544720"/>
      </dsp:txXfrm>
    </dsp:sp>
    <dsp:sp modelId="{4B2F42D0-3E27-4550-A38A-670556254E35}">
      <dsp:nvSpPr>
        <dsp:cNvPr id="0" name=""/>
        <dsp:cNvSpPr/>
      </dsp:nvSpPr>
      <dsp:spPr>
        <a:xfrm>
          <a:off x="4713287" y="1544720"/>
          <a:ext cx="1673715" cy="3346894"/>
        </a:xfrm>
        <a:prstGeom prst="roundRect">
          <a:avLst>
            <a:gd name="adj" fmla="val 10000"/>
          </a:avLst>
        </a:prstGeom>
        <a:solidFill>
          <a:schemeClr val="accent5">
            <a:hueOff val="-3676672"/>
            <a:satOff val="-5114"/>
            <a:lumOff val="-19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rtl="0">
            <a:lnSpc>
              <a:spcPct val="90000"/>
            </a:lnSpc>
            <a:spcBef>
              <a:spcPct val="0"/>
            </a:spcBef>
            <a:spcAft>
              <a:spcPct val="35000"/>
            </a:spcAft>
          </a:pPr>
          <a:r>
            <a:rPr lang="zh-TW" sz="1600" kern="1200" dirty="0" smtClean="0">
              <a:latin typeface="微軟正黑體" panose="020B0604030504040204" pitchFamily="34" charset="-120"/>
              <a:ea typeface="微軟正黑體" panose="020B0604030504040204" pitchFamily="34" charset="-120"/>
            </a:rPr>
            <a:t>無論就讀公立或私立技專校院、家庭收入多寡、戶籍所在地為何，均可獲得學費全額補助，亦即免繳納學費，僅須繳交雜費等其他費用</a:t>
          </a:r>
          <a:endParaRPr lang="zh-TW" sz="1600" kern="1200" dirty="0">
            <a:latin typeface="微軟正黑體" panose="020B0604030504040204" pitchFamily="34" charset="-120"/>
            <a:ea typeface="微軟正黑體" panose="020B0604030504040204" pitchFamily="34" charset="-120"/>
          </a:endParaRPr>
        </a:p>
      </dsp:txBody>
      <dsp:txXfrm>
        <a:off x="4762308" y="1593741"/>
        <a:ext cx="1575673" cy="3248852"/>
      </dsp:txXfrm>
    </dsp:sp>
    <dsp:sp modelId="{3DB372BA-6426-403B-A78E-9CFF65FAF956}">
      <dsp:nvSpPr>
        <dsp:cNvPr id="0" name=""/>
        <dsp:cNvSpPr/>
      </dsp:nvSpPr>
      <dsp:spPr>
        <a:xfrm>
          <a:off x="6753128" y="0"/>
          <a:ext cx="2092144" cy="514906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smtClean="0">
              <a:latin typeface="微軟正黑體" panose="020B0604030504040204" pitchFamily="34" charset="-120"/>
              <a:ea typeface="微軟正黑體" panose="020B0604030504040204" pitchFamily="34" charset="-120"/>
            </a:rPr>
            <a:t>4.</a:t>
          </a:r>
          <a:r>
            <a:rPr lang="zh-TW" sz="2100" b="1" kern="1200" dirty="0" smtClean="0">
              <a:latin typeface="微軟正黑體" panose="020B0604030504040204" pitchFamily="34" charset="-120"/>
              <a:ea typeface="微軟正黑體" panose="020B0604030504040204" pitchFamily="34" charset="-120"/>
            </a:rPr>
            <a:t>考取專業證照增加就業競爭力</a:t>
          </a:r>
          <a:endParaRPr lang="zh-TW" sz="2100" kern="1200" dirty="0">
            <a:latin typeface="微軟正黑體" panose="020B0604030504040204" pitchFamily="34" charset="-120"/>
            <a:ea typeface="微軟正黑體" panose="020B0604030504040204" pitchFamily="34" charset="-120"/>
          </a:endParaRPr>
        </a:p>
      </dsp:txBody>
      <dsp:txXfrm>
        <a:off x="6753128" y="0"/>
        <a:ext cx="2092144" cy="1544720"/>
      </dsp:txXfrm>
    </dsp:sp>
    <dsp:sp modelId="{FA2DC922-4AC3-43CF-824E-FD3D587608C1}">
      <dsp:nvSpPr>
        <dsp:cNvPr id="0" name=""/>
        <dsp:cNvSpPr/>
      </dsp:nvSpPr>
      <dsp:spPr>
        <a:xfrm>
          <a:off x="6962342" y="1544720"/>
          <a:ext cx="1673715" cy="3346894"/>
        </a:xfrm>
        <a:prstGeom prst="roundRect">
          <a:avLst>
            <a:gd name="adj" fmla="val 10000"/>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rtl="0">
            <a:lnSpc>
              <a:spcPct val="90000"/>
            </a:lnSpc>
            <a:spcBef>
              <a:spcPct val="0"/>
            </a:spcBef>
            <a:spcAft>
              <a:spcPct val="35000"/>
            </a:spcAft>
          </a:pPr>
          <a:r>
            <a:rPr lang="zh-TW" sz="1600" kern="1200" dirty="0" smtClean="0">
              <a:latin typeface="微軟正黑體" panose="020B0604030504040204" pitchFamily="34" charset="-120"/>
              <a:ea typeface="微軟正黑體" panose="020B0604030504040204" pitchFamily="34" charset="-120"/>
            </a:rPr>
            <a:t>報考考選部專門技術及職業人員高等或普通考試，或參加勞動部全國技術士技能檢定取得技術士證</a:t>
          </a:r>
          <a:endParaRPr lang="zh-TW" sz="1600" kern="1200" dirty="0">
            <a:latin typeface="微軟正黑體" panose="020B0604030504040204" pitchFamily="34" charset="-120"/>
            <a:ea typeface="微軟正黑體" panose="020B0604030504040204" pitchFamily="34" charset="-120"/>
          </a:endParaRPr>
        </a:p>
      </dsp:txBody>
      <dsp:txXfrm>
        <a:off x="7011363" y="1593741"/>
        <a:ext cx="1575673" cy="3248852"/>
      </dsp:txXfrm>
    </dsp:sp>
    <dsp:sp modelId="{A66797B7-E21F-4CEB-A9E5-A82464C90CFB}">
      <dsp:nvSpPr>
        <dsp:cNvPr id="0" name=""/>
        <dsp:cNvSpPr/>
      </dsp:nvSpPr>
      <dsp:spPr>
        <a:xfrm>
          <a:off x="9008145" y="0"/>
          <a:ext cx="2092144" cy="514906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smtClean="0">
              <a:latin typeface="微軟正黑體" panose="020B0604030504040204" pitchFamily="34" charset="-120"/>
              <a:ea typeface="微軟正黑體" panose="020B0604030504040204" pitchFamily="34" charset="-120"/>
            </a:rPr>
            <a:t>5.</a:t>
          </a:r>
          <a:r>
            <a:rPr lang="zh-TW" sz="2100" b="1" kern="1200" dirty="0" smtClean="0">
              <a:latin typeface="微軟正黑體" panose="020B0604030504040204" pitchFamily="34" charset="-120"/>
              <a:ea typeface="微軟正黑體" panose="020B0604030504040204" pitchFamily="34" charset="-120"/>
            </a:rPr>
            <a:t>校外實習</a:t>
          </a:r>
          <a:r>
            <a:rPr lang="en-US" altLang="zh-TW" sz="2100" b="1" kern="1200" dirty="0" smtClean="0">
              <a:latin typeface="微軟正黑體" panose="020B0604030504040204" pitchFamily="34" charset="-120"/>
              <a:ea typeface="微軟正黑體" panose="020B0604030504040204" pitchFamily="34" charset="-120"/>
            </a:rPr>
            <a:t/>
          </a:r>
          <a:br>
            <a:rPr lang="en-US" altLang="zh-TW" sz="2100" b="1" kern="1200" dirty="0" smtClean="0">
              <a:latin typeface="微軟正黑體" panose="020B0604030504040204" pitchFamily="34" charset="-120"/>
              <a:ea typeface="微軟正黑體" panose="020B0604030504040204" pitchFamily="34" charset="-120"/>
            </a:rPr>
          </a:br>
          <a:r>
            <a:rPr lang="zh-TW" sz="2100" b="1" kern="1200" dirty="0" smtClean="0">
              <a:latin typeface="微軟正黑體" panose="020B0604030504040204" pitchFamily="34" charset="-120"/>
              <a:ea typeface="微軟正黑體" panose="020B0604030504040204" pitchFamily="34" charset="-120"/>
            </a:rPr>
            <a:t>接軌職場</a:t>
          </a:r>
          <a:endParaRPr lang="zh-TW" sz="2100" kern="1200" dirty="0">
            <a:latin typeface="微軟正黑體" panose="020B0604030504040204" pitchFamily="34" charset="-120"/>
            <a:ea typeface="微軟正黑體" panose="020B0604030504040204" pitchFamily="34" charset="-120"/>
          </a:endParaRPr>
        </a:p>
      </dsp:txBody>
      <dsp:txXfrm>
        <a:off x="9008145" y="0"/>
        <a:ext cx="2092144" cy="1544720"/>
      </dsp:txXfrm>
    </dsp:sp>
    <dsp:sp modelId="{BD1028A2-EB49-4042-B0AE-FED188344010}">
      <dsp:nvSpPr>
        <dsp:cNvPr id="0" name=""/>
        <dsp:cNvSpPr/>
      </dsp:nvSpPr>
      <dsp:spPr>
        <a:xfrm>
          <a:off x="9211397" y="1544720"/>
          <a:ext cx="1673715" cy="3346894"/>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rtl="0">
            <a:lnSpc>
              <a:spcPct val="90000"/>
            </a:lnSpc>
            <a:spcBef>
              <a:spcPct val="0"/>
            </a:spcBef>
            <a:spcAft>
              <a:spcPct val="35000"/>
            </a:spcAft>
          </a:pPr>
          <a:r>
            <a:rPr lang="zh-TW" sz="1600" kern="1200" smtClean="0">
              <a:latin typeface="微軟正黑體" panose="020B0604030504040204" pitchFamily="34" charset="-120"/>
              <a:ea typeface="微軟正黑體" panose="020B0604030504040204" pitchFamily="34" charset="-120"/>
            </a:rPr>
            <a:t>安排</a:t>
          </a:r>
          <a:r>
            <a:rPr lang="zh-TW" sz="1600" kern="1200" dirty="0" smtClean="0">
              <a:latin typeface="微軟正黑體" panose="020B0604030504040204" pitchFamily="34" charset="-120"/>
              <a:ea typeface="微軟正黑體" panose="020B0604030504040204" pitchFamily="34" charset="-120"/>
            </a:rPr>
            <a:t>學生至產學合作公司實際體驗職場工作環境並累積經驗，達成畢業即就業的目標。</a:t>
          </a:r>
          <a:endParaRPr lang="zh-TW" sz="1600" kern="1200" dirty="0">
            <a:latin typeface="微軟正黑體" panose="020B0604030504040204" pitchFamily="34" charset="-120"/>
            <a:ea typeface="微軟正黑體" panose="020B0604030504040204" pitchFamily="34" charset="-120"/>
          </a:endParaRPr>
        </a:p>
      </dsp:txBody>
      <dsp:txXfrm>
        <a:off x="9260418" y="1593741"/>
        <a:ext cx="1575673" cy="32488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0CB65-DEC7-461F-BABD-5353C0BA47F6}">
      <dsp:nvSpPr>
        <dsp:cNvPr id="0" name=""/>
        <dsp:cNvSpPr/>
      </dsp:nvSpPr>
      <dsp:spPr>
        <a:xfrm>
          <a:off x="36523" y="2292"/>
          <a:ext cx="1800380" cy="101141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ts val="0"/>
            </a:spcAft>
          </a:pPr>
          <a:r>
            <a:rPr lang="zh-TW" altLang="en-US" sz="2400" b="1" kern="1200" dirty="0" smtClean="0">
              <a:latin typeface="微軟正黑體" panose="020B0604030504040204" pitchFamily="34" charset="-120"/>
              <a:ea typeface="微軟正黑體" panose="020B0604030504040204" pitchFamily="34" charset="-120"/>
            </a:rPr>
            <a:t>會考成績達</a:t>
          </a:r>
          <a:r>
            <a:rPr lang="en-US" altLang="zh-TW" sz="2400" b="1" kern="1200" dirty="0" smtClean="0">
              <a:latin typeface="微軟正黑體" panose="020B0604030504040204" pitchFamily="34" charset="-120"/>
              <a:ea typeface="微軟正黑體" panose="020B0604030504040204" pitchFamily="34" charset="-120"/>
            </a:rPr>
            <a:t>5A++</a:t>
          </a:r>
          <a:r>
            <a:rPr lang="zh-TW" altLang="en-US" sz="2400" b="1" kern="1200" dirty="0" smtClean="0">
              <a:latin typeface="微軟正黑體" panose="020B0604030504040204" pitchFamily="34" charset="-120"/>
              <a:ea typeface="微軟正黑體" panose="020B0604030504040204" pitchFamily="34" charset="-120"/>
            </a:rPr>
            <a:t>者</a:t>
          </a:r>
          <a:endParaRPr lang="zh-TW" altLang="en-US" sz="2400" kern="1200" dirty="0"/>
        </a:p>
      </dsp:txBody>
      <dsp:txXfrm>
        <a:off x="66146" y="31915"/>
        <a:ext cx="1741134" cy="952171"/>
      </dsp:txXfrm>
    </dsp:sp>
    <dsp:sp modelId="{6B44462D-0BC0-4012-8E25-276206D4FD72}">
      <dsp:nvSpPr>
        <dsp:cNvPr id="0" name=""/>
        <dsp:cNvSpPr/>
      </dsp:nvSpPr>
      <dsp:spPr>
        <a:xfrm>
          <a:off x="216561" y="1013710"/>
          <a:ext cx="230520" cy="620784"/>
        </a:xfrm>
        <a:custGeom>
          <a:avLst/>
          <a:gdLst/>
          <a:ahLst/>
          <a:cxnLst/>
          <a:rect l="0" t="0" r="0" b="0"/>
          <a:pathLst>
            <a:path>
              <a:moveTo>
                <a:pt x="0" y="0"/>
              </a:moveTo>
              <a:lnTo>
                <a:pt x="0" y="620784"/>
              </a:lnTo>
              <a:lnTo>
                <a:pt x="230520" y="62078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90E90C-5475-4BD9-96AB-2089C11C0941}">
      <dsp:nvSpPr>
        <dsp:cNvPr id="0" name=""/>
        <dsp:cNvSpPr/>
      </dsp:nvSpPr>
      <dsp:spPr>
        <a:xfrm>
          <a:off x="447081" y="1238757"/>
          <a:ext cx="2718775" cy="791474"/>
        </a:xfrm>
        <a:prstGeom prst="roundRect">
          <a:avLst>
            <a:gd name="adj" fmla="val 10000"/>
          </a:avLst>
        </a:prstGeom>
        <a:solidFill>
          <a:schemeClr val="lt1">
            <a:alpha val="90000"/>
            <a:hueOff val="0"/>
            <a:satOff val="0"/>
            <a:lumOff val="0"/>
            <a:alphaOff val="0"/>
          </a:schemeClr>
        </a:solidFill>
        <a:ln w="19050" cap="flat" cmpd="sng" algn="ctr">
          <a:solidFill>
            <a:srgbClr val="FF990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ctr" defTabSz="889000">
            <a:lnSpc>
              <a:spcPts val="2000"/>
            </a:lnSpc>
            <a:spcBef>
              <a:spcPct val="0"/>
            </a:spcBef>
            <a:spcAft>
              <a:spcPct val="35000"/>
            </a:spcAft>
          </a:pPr>
          <a:r>
            <a:rPr lang="zh-TW" altLang="en-US" sz="2000" kern="1200" dirty="0" smtClean="0">
              <a:latin typeface="微軟正黑體" panose="020B0604030504040204" pitchFamily="34" charset="-120"/>
              <a:ea typeface="微軟正黑體" panose="020B0604030504040204" pitchFamily="34" charset="-120"/>
            </a:rPr>
            <a:t>入學績優獎學金</a:t>
          </a:r>
          <a:r>
            <a:rPr lang="en-US" altLang="zh-TW" sz="2000" kern="1200" dirty="0" smtClean="0">
              <a:latin typeface="微軟正黑體" panose="020B0604030504040204" pitchFamily="34" charset="-120"/>
              <a:ea typeface="微軟正黑體" panose="020B0604030504040204" pitchFamily="34" charset="-120"/>
            </a:rPr>
            <a:t/>
          </a:r>
          <a:br>
            <a:rPr lang="en-US" altLang="zh-TW" sz="2000" kern="1200" dirty="0" smtClean="0">
              <a:latin typeface="微軟正黑體" panose="020B0604030504040204" pitchFamily="34" charset="-120"/>
              <a:ea typeface="微軟正黑體" panose="020B0604030504040204" pitchFamily="34" charset="-120"/>
            </a:rPr>
          </a:br>
          <a:r>
            <a:rPr lang="zh-TW" altLang="en-US" sz="2000" b="1" kern="1200" dirty="0" smtClean="0">
              <a:solidFill>
                <a:srgbClr val="FF6699"/>
              </a:solidFill>
              <a:latin typeface="微軟正黑體" panose="020B0604030504040204" pitchFamily="34" charset="-120"/>
              <a:ea typeface="微軟正黑體" panose="020B0604030504040204" pitchFamily="34" charset="-120"/>
            </a:rPr>
            <a:t>新臺幣</a:t>
          </a:r>
          <a:r>
            <a:rPr lang="en-US" altLang="zh-TW" sz="2000" b="1" kern="1200" dirty="0" smtClean="0">
              <a:solidFill>
                <a:srgbClr val="FF6699"/>
              </a:solidFill>
              <a:latin typeface="微軟正黑體" panose="020B0604030504040204" pitchFamily="34" charset="-120"/>
              <a:ea typeface="微軟正黑體" panose="020B0604030504040204" pitchFamily="34" charset="-120"/>
            </a:rPr>
            <a:t>10</a:t>
          </a:r>
          <a:r>
            <a:rPr lang="zh-TW" altLang="en-US" sz="2000" b="1" kern="1200" dirty="0" smtClean="0">
              <a:solidFill>
                <a:srgbClr val="FF6699"/>
              </a:solidFill>
              <a:latin typeface="微軟正黑體" panose="020B0604030504040204" pitchFamily="34" charset="-120"/>
              <a:ea typeface="微軟正黑體" panose="020B0604030504040204" pitchFamily="34" charset="-120"/>
            </a:rPr>
            <a:t>萬元</a:t>
          </a:r>
          <a:endParaRPr lang="zh-TW" altLang="en-US" sz="2000" kern="1200" dirty="0">
            <a:solidFill>
              <a:srgbClr val="FF6699"/>
            </a:solidFill>
            <a:latin typeface="微軟正黑體" panose="020B0604030504040204" pitchFamily="34" charset="-120"/>
            <a:ea typeface="微軟正黑體" panose="020B0604030504040204" pitchFamily="34" charset="-120"/>
          </a:endParaRPr>
        </a:p>
      </dsp:txBody>
      <dsp:txXfrm>
        <a:off x="470262" y="1261938"/>
        <a:ext cx="2672413" cy="745112"/>
      </dsp:txXfrm>
    </dsp:sp>
    <dsp:sp modelId="{0CB0C732-C04B-4530-9794-6B3220EEF195}">
      <dsp:nvSpPr>
        <dsp:cNvPr id="0" name=""/>
        <dsp:cNvSpPr/>
      </dsp:nvSpPr>
      <dsp:spPr>
        <a:xfrm>
          <a:off x="216561" y="1013710"/>
          <a:ext cx="230520" cy="1991796"/>
        </a:xfrm>
        <a:custGeom>
          <a:avLst/>
          <a:gdLst/>
          <a:ahLst/>
          <a:cxnLst/>
          <a:rect l="0" t="0" r="0" b="0"/>
          <a:pathLst>
            <a:path>
              <a:moveTo>
                <a:pt x="0" y="0"/>
              </a:moveTo>
              <a:lnTo>
                <a:pt x="0" y="1991796"/>
              </a:lnTo>
              <a:lnTo>
                <a:pt x="230520" y="199179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F3F11A-3BF9-4558-ADBC-D8D219FD169A}">
      <dsp:nvSpPr>
        <dsp:cNvPr id="0" name=""/>
        <dsp:cNvSpPr/>
      </dsp:nvSpPr>
      <dsp:spPr>
        <a:xfrm>
          <a:off x="447081" y="2255279"/>
          <a:ext cx="2695054" cy="1500454"/>
        </a:xfrm>
        <a:prstGeom prst="roundRect">
          <a:avLst>
            <a:gd name="adj" fmla="val 10000"/>
          </a:avLst>
        </a:prstGeom>
        <a:solidFill>
          <a:schemeClr val="lt1">
            <a:alpha val="90000"/>
            <a:hueOff val="0"/>
            <a:satOff val="0"/>
            <a:lumOff val="0"/>
            <a:alphaOff val="0"/>
          </a:schemeClr>
        </a:solidFill>
        <a:ln w="19050" cap="flat" cmpd="sng" algn="ctr">
          <a:solidFill>
            <a:srgbClr val="FF990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l" defTabSz="711200">
            <a:lnSpc>
              <a:spcPts val="2000"/>
            </a:lnSpc>
            <a:spcBef>
              <a:spcPct val="0"/>
            </a:spcBef>
            <a:spcAft>
              <a:spcPct val="35000"/>
            </a:spcAft>
          </a:pPr>
          <a:r>
            <a:rPr lang="zh-TW" altLang="en-US" sz="1600" kern="1200" dirty="0" smtClean="0">
              <a:latin typeface="微軟正黑體" panose="020B0604030504040204" pitchFamily="34" charset="-120"/>
              <a:ea typeface="微軟正黑體" panose="020B0604030504040204" pitchFamily="34" charset="-120"/>
            </a:rPr>
            <a:t>入學第二學期起，符合前一學期學業成績在該班前</a:t>
          </a:r>
          <a:r>
            <a:rPr lang="en-US" altLang="zh-TW" sz="1600" kern="1200" dirty="0" smtClean="0">
              <a:latin typeface="微軟正黑體" panose="020B0604030504040204" pitchFamily="34" charset="-120"/>
              <a:ea typeface="微軟正黑體" panose="020B0604030504040204" pitchFamily="34" charset="-120"/>
            </a:rPr>
            <a:t>50%</a:t>
          </a:r>
          <a:r>
            <a:rPr lang="zh-TW" altLang="en-US" sz="1600" kern="1200" dirty="0" smtClean="0">
              <a:latin typeface="微軟正黑體" panose="020B0604030504040204" pitchFamily="34" charset="-120"/>
              <a:ea typeface="微軟正黑體" panose="020B0604030504040204" pitchFamily="34" charset="-120"/>
            </a:rPr>
            <a:t>者</a:t>
          </a:r>
          <a:r>
            <a:rPr lang="en-US" altLang="zh-TW" sz="1600" kern="1200" dirty="0" smtClean="0">
              <a:latin typeface="微軟正黑體" panose="020B0604030504040204" pitchFamily="34" charset="-120"/>
              <a:ea typeface="微軟正黑體" panose="020B0604030504040204" pitchFamily="34" charset="-120"/>
            </a:rPr>
            <a:t>(</a:t>
          </a:r>
          <a:r>
            <a:rPr lang="zh-TW" altLang="en-US" sz="1600" kern="1200" dirty="0" smtClean="0">
              <a:latin typeface="微軟正黑體" panose="020B0604030504040204" pitchFamily="34" charset="-120"/>
              <a:ea typeface="微軟正黑體" panose="020B0604030504040204" pitchFamily="34" charset="-120"/>
            </a:rPr>
            <a:t>含</a:t>
          </a:r>
          <a:r>
            <a:rPr lang="en-US" altLang="zh-TW" sz="1600" kern="1200" dirty="0" smtClean="0">
              <a:latin typeface="微軟正黑體" panose="020B0604030504040204" pitchFamily="34" charset="-120"/>
              <a:ea typeface="微軟正黑體" panose="020B0604030504040204" pitchFamily="34" charset="-120"/>
            </a:rPr>
            <a:t>)</a:t>
          </a:r>
          <a:r>
            <a:rPr lang="zh-TW" altLang="en-US" sz="1600" kern="1200" dirty="0" smtClean="0">
              <a:latin typeface="微軟正黑體" panose="020B0604030504040204" pitchFamily="34" charset="-120"/>
              <a:ea typeface="微軟正黑體" panose="020B0604030504040204" pitchFamily="34" charset="-120"/>
            </a:rPr>
            <a:t>，每學期得申請</a:t>
          </a:r>
          <a:r>
            <a:rPr lang="zh-TW" altLang="en-US" sz="1600" b="0" kern="1200" dirty="0" smtClean="0">
              <a:solidFill>
                <a:schemeClr val="tx1"/>
              </a:solidFill>
              <a:latin typeface="微軟正黑體" panose="020B0604030504040204" pitchFamily="34" charset="-120"/>
              <a:ea typeface="微軟正黑體" panose="020B0604030504040204" pitchFamily="34" charset="-120"/>
            </a:rPr>
            <a:t>續發獎學金新臺幣</a:t>
          </a:r>
          <a:r>
            <a:rPr lang="en-US" altLang="zh-TW" sz="1600" b="0" kern="1200" dirty="0" smtClean="0">
              <a:solidFill>
                <a:schemeClr val="tx1"/>
              </a:solidFill>
              <a:latin typeface="微軟正黑體" panose="020B0604030504040204" pitchFamily="34" charset="-120"/>
              <a:ea typeface="微軟正黑體" panose="020B0604030504040204" pitchFamily="34" charset="-120"/>
            </a:rPr>
            <a:t>10</a:t>
          </a:r>
          <a:r>
            <a:rPr lang="zh-TW" altLang="en-US" sz="1600" b="0" kern="1200" dirty="0" smtClean="0">
              <a:solidFill>
                <a:schemeClr val="tx1"/>
              </a:solidFill>
              <a:latin typeface="微軟正黑體" panose="020B0604030504040204" pitchFamily="34" charset="-120"/>
              <a:ea typeface="微軟正黑體" panose="020B0604030504040204" pitchFamily="34" charset="-120"/>
            </a:rPr>
            <a:t>萬元</a:t>
          </a:r>
          <a:endParaRPr lang="zh-TW" altLang="en-US" sz="1600" b="0" kern="1200" dirty="0">
            <a:solidFill>
              <a:schemeClr val="tx1"/>
            </a:solidFill>
            <a:latin typeface="微軟正黑體" panose="020B0604030504040204" pitchFamily="34" charset="-120"/>
            <a:ea typeface="微軟正黑體" panose="020B0604030504040204" pitchFamily="34" charset="-120"/>
          </a:endParaRPr>
        </a:p>
      </dsp:txBody>
      <dsp:txXfrm>
        <a:off x="491028" y="2299226"/>
        <a:ext cx="2607160" cy="1412560"/>
      </dsp:txXfrm>
    </dsp:sp>
    <dsp:sp modelId="{9DFFD03C-1277-4EEE-82B4-24A811C26821}">
      <dsp:nvSpPr>
        <dsp:cNvPr id="0" name=""/>
        <dsp:cNvSpPr/>
      </dsp:nvSpPr>
      <dsp:spPr>
        <a:xfrm>
          <a:off x="216561" y="1013710"/>
          <a:ext cx="211983" cy="3501023"/>
        </a:xfrm>
        <a:custGeom>
          <a:avLst/>
          <a:gdLst/>
          <a:ahLst/>
          <a:cxnLst/>
          <a:rect l="0" t="0" r="0" b="0"/>
          <a:pathLst>
            <a:path>
              <a:moveTo>
                <a:pt x="0" y="0"/>
              </a:moveTo>
              <a:lnTo>
                <a:pt x="0" y="3501023"/>
              </a:lnTo>
              <a:lnTo>
                <a:pt x="211983" y="3501023"/>
              </a:lnTo>
            </a:path>
          </a:pathLst>
        </a:custGeom>
        <a:noFill/>
        <a:ln w="1905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B2A3BE5-C953-4DA9-8CF6-7258FC00C6B6}">
      <dsp:nvSpPr>
        <dsp:cNvPr id="0" name=""/>
        <dsp:cNvSpPr/>
      </dsp:nvSpPr>
      <dsp:spPr>
        <a:xfrm>
          <a:off x="428545" y="3952966"/>
          <a:ext cx="2680737" cy="1123536"/>
        </a:xfrm>
        <a:prstGeom prst="roundRect">
          <a:avLst>
            <a:gd name="adj" fmla="val 10000"/>
          </a:avLst>
        </a:prstGeom>
        <a:solidFill>
          <a:schemeClr val="lt1">
            <a:alpha val="90000"/>
            <a:hueOff val="0"/>
            <a:satOff val="0"/>
            <a:lumOff val="0"/>
            <a:alphaOff val="0"/>
          </a:schemeClr>
        </a:solidFill>
        <a:ln w="19050" cap="flat" cmpd="sng" algn="ctr">
          <a:solidFill>
            <a:srgbClr val="FF990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ts val="2500"/>
            </a:lnSpc>
            <a:spcBef>
              <a:spcPct val="0"/>
            </a:spcBef>
            <a:spcAft>
              <a:spcPct val="35000"/>
            </a:spcAft>
          </a:pPr>
          <a:r>
            <a:rPr lang="zh-TW" altLang="en-US" sz="1600" kern="1200" dirty="0" smtClean="0">
              <a:latin typeface="微軟正黑體" panose="020B0604030504040204" pitchFamily="34" charset="-120"/>
              <a:ea typeface="微軟正黑體" panose="020B0604030504040204" pitchFamily="34" charset="-120"/>
            </a:rPr>
            <a:t>合計五學年</a:t>
          </a:r>
          <a:r>
            <a:rPr lang="en-US" altLang="zh-TW" sz="1600" kern="1200" dirty="0" smtClean="0">
              <a:latin typeface="微軟正黑體" panose="020B0604030504040204" pitchFamily="34" charset="-120"/>
              <a:ea typeface="微軟正黑體" panose="020B0604030504040204" pitchFamily="34" charset="-120"/>
            </a:rPr>
            <a:t/>
          </a:r>
          <a:br>
            <a:rPr lang="en-US" altLang="zh-TW" sz="1600" kern="1200" dirty="0" smtClean="0">
              <a:latin typeface="微軟正黑體" panose="020B0604030504040204" pitchFamily="34" charset="-120"/>
              <a:ea typeface="微軟正黑體" panose="020B0604030504040204" pitchFamily="34" charset="-120"/>
            </a:rPr>
          </a:br>
          <a:r>
            <a:rPr lang="zh-TW" altLang="en-US" sz="2000" b="1" kern="1200" dirty="0" smtClean="0">
              <a:solidFill>
                <a:srgbClr val="FF6699"/>
              </a:solidFill>
              <a:latin typeface="微軟正黑體" panose="020B0604030504040204" pitchFamily="34" charset="-120"/>
              <a:ea typeface="微軟正黑體" panose="020B0604030504040204" pitchFamily="34" charset="-120"/>
            </a:rPr>
            <a:t>最高新臺幣</a:t>
          </a:r>
          <a:r>
            <a:rPr lang="en-US" altLang="zh-TW" sz="2000" b="1" kern="1200" dirty="0" smtClean="0">
              <a:solidFill>
                <a:srgbClr val="FF6699"/>
              </a:solidFill>
              <a:latin typeface="微軟正黑體" panose="020B0604030504040204" pitchFamily="34" charset="-120"/>
              <a:ea typeface="微軟正黑體" panose="020B0604030504040204" pitchFamily="34" charset="-120"/>
            </a:rPr>
            <a:t>100</a:t>
          </a:r>
          <a:r>
            <a:rPr lang="zh-TW" altLang="en-US" sz="2000" b="1" kern="1200" dirty="0" smtClean="0">
              <a:solidFill>
                <a:srgbClr val="FF6699"/>
              </a:solidFill>
              <a:latin typeface="微軟正黑體" panose="020B0604030504040204" pitchFamily="34" charset="-120"/>
              <a:ea typeface="微軟正黑體" panose="020B0604030504040204" pitchFamily="34" charset="-120"/>
            </a:rPr>
            <a:t>萬元</a:t>
          </a:r>
          <a:r>
            <a:rPr lang="en-US" altLang="zh-TW" sz="2000" b="1" kern="1200" dirty="0" smtClean="0">
              <a:solidFill>
                <a:srgbClr val="FF6699"/>
              </a:solidFill>
              <a:latin typeface="微軟正黑體" panose="020B0604030504040204" pitchFamily="34" charset="-120"/>
              <a:ea typeface="微軟正黑體" panose="020B0604030504040204" pitchFamily="34" charset="-120"/>
            </a:rPr>
            <a:t/>
          </a:r>
          <a:br>
            <a:rPr lang="en-US" altLang="zh-TW" sz="2000" b="1" kern="1200" dirty="0" smtClean="0">
              <a:solidFill>
                <a:srgbClr val="FF6699"/>
              </a:solidFill>
              <a:latin typeface="微軟正黑體" panose="020B0604030504040204" pitchFamily="34" charset="-120"/>
              <a:ea typeface="微軟正黑體" panose="020B0604030504040204" pitchFamily="34" charset="-120"/>
            </a:rPr>
          </a:br>
          <a:r>
            <a:rPr lang="zh-TW" altLang="en-US" sz="1600" kern="1200" dirty="0" smtClean="0">
              <a:latin typeface="微軟正黑體" panose="020B0604030504040204" pitchFamily="34" charset="-120"/>
              <a:ea typeface="微軟正黑體" panose="020B0604030504040204" pitchFamily="34" charset="-120"/>
            </a:rPr>
            <a:t>入學獎學金</a:t>
          </a:r>
          <a:endParaRPr lang="zh-TW" altLang="en-US" sz="1600" kern="1200" dirty="0">
            <a:latin typeface="微軟正黑體" panose="020B0604030504040204" pitchFamily="34" charset="-120"/>
            <a:ea typeface="微軟正黑體" panose="020B0604030504040204" pitchFamily="34" charset="-120"/>
          </a:endParaRPr>
        </a:p>
      </dsp:txBody>
      <dsp:txXfrm>
        <a:off x="461452" y="3985873"/>
        <a:ext cx="2614923" cy="1057722"/>
      </dsp:txXfrm>
    </dsp:sp>
    <dsp:sp modelId="{74151052-A80E-471F-AADE-8826092408A8}">
      <dsp:nvSpPr>
        <dsp:cNvPr id="0" name=""/>
        <dsp:cNvSpPr/>
      </dsp:nvSpPr>
      <dsp:spPr>
        <a:xfrm>
          <a:off x="2964726" y="0"/>
          <a:ext cx="3050078" cy="995439"/>
        </a:xfrm>
        <a:prstGeom prst="roundRect">
          <a:avLst>
            <a:gd name="adj" fmla="val 1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ts val="0"/>
            </a:spcAft>
          </a:pPr>
          <a:r>
            <a:rPr lang="zh-TW" altLang="en-US" sz="2400" b="1" kern="1200" noProof="0" dirty="0" smtClean="0">
              <a:latin typeface="微軟正黑體" panose="020B0604030504040204" pitchFamily="34" charset="-120"/>
              <a:ea typeface="微軟正黑體" panose="020B0604030504040204" pitchFamily="34" charset="-120"/>
            </a:rPr>
            <a:t>會考成績達五科</a:t>
          </a:r>
          <a:r>
            <a:rPr lang="en-US" altLang="zh-TW" sz="2400" b="1" kern="1200" noProof="0" dirty="0" smtClean="0">
              <a:latin typeface="微軟正黑體" panose="020B0604030504040204" pitchFamily="34" charset="-120"/>
              <a:ea typeface="微軟正黑體" panose="020B0604030504040204" pitchFamily="34" charset="-120"/>
            </a:rPr>
            <a:t>A</a:t>
          </a:r>
          <a:r>
            <a:rPr lang="zh-TW" altLang="en-US" sz="2400" b="1" kern="1200" noProof="0" dirty="0" smtClean="0">
              <a:latin typeface="微軟正黑體" panose="020B0604030504040204" pitchFamily="34" charset="-120"/>
              <a:ea typeface="微軟正黑體" panose="020B0604030504040204" pitchFamily="34" charset="-120"/>
            </a:rPr>
            <a:t>者</a:t>
          </a:r>
          <a:endParaRPr lang="en-US" altLang="zh-TW" sz="2400" b="1" kern="1200" noProof="0" dirty="0" smtClean="0">
            <a:latin typeface="微軟正黑體" panose="020B0604030504040204" pitchFamily="34" charset="-120"/>
            <a:ea typeface="微軟正黑體" panose="020B0604030504040204" pitchFamily="34" charset="-120"/>
          </a:endParaRPr>
        </a:p>
        <a:p>
          <a:pPr lvl="0" algn="ctr" defTabSz="1066800">
            <a:lnSpc>
              <a:spcPct val="90000"/>
            </a:lnSpc>
            <a:spcBef>
              <a:spcPct val="0"/>
            </a:spcBef>
            <a:spcAft>
              <a:spcPts val="0"/>
            </a:spcAft>
          </a:pPr>
          <a:r>
            <a:rPr lang="zh-TW" altLang="en-US" sz="2400" b="1" kern="1200" noProof="0" dirty="0" smtClean="0">
              <a:latin typeface="微軟正黑體" panose="020B0604030504040204" pitchFamily="34" charset="-120"/>
              <a:ea typeface="微軟正黑體" panose="020B0604030504040204" pitchFamily="34" charset="-120"/>
            </a:rPr>
            <a:t>且達</a:t>
          </a:r>
          <a:r>
            <a:rPr lang="en-US" altLang="zh-TW" sz="2400" b="1" kern="1200" noProof="0" dirty="0" smtClean="0">
              <a:latin typeface="微軟正黑體" panose="020B0604030504040204" pitchFamily="34" charset="-120"/>
              <a:ea typeface="微軟正黑體" panose="020B0604030504040204" pitchFamily="34" charset="-120"/>
            </a:rPr>
            <a:t>30</a:t>
          </a:r>
          <a:r>
            <a:rPr lang="zh-TW" altLang="en-US" sz="2400" b="1" kern="1200" noProof="0" dirty="0" smtClean="0">
              <a:latin typeface="微軟正黑體" panose="020B0604030504040204" pitchFamily="34" charset="-120"/>
              <a:ea typeface="微軟正黑體" panose="020B0604030504040204" pitchFamily="34" charset="-120"/>
            </a:rPr>
            <a:t>點</a:t>
          </a:r>
          <a:r>
            <a:rPr lang="en-US" altLang="zh-TW" sz="2400" b="1" kern="1200" noProof="0" dirty="0" smtClean="0">
              <a:latin typeface="微軟正黑體" panose="020B0604030504040204" pitchFamily="34" charset="-120"/>
              <a:ea typeface="微軟正黑體" panose="020B0604030504040204" pitchFamily="34" charset="-120"/>
            </a:rPr>
            <a:t>(</a:t>
          </a:r>
          <a:r>
            <a:rPr lang="zh-TW" altLang="en-US" sz="2400" b="1" kern="1200" noProof="0" dirty="0" smtClean="0">
              <a:latin typeface="微軟正黑體" panose="020B0604030504040204" pitchFamily="34" charset="-120"/>
              <a:ea typeface="微軟正黑體" panose="020B0604030504040204" pitchFamily="34" charset="-120"/>
            </a:rPr>
            <a:t>含</a:t>
          </a:r>
          <a:r>
            <a:rPr lang="en-US" altLang="zh-TW" sz="2400" b="1" kern="1200" noProof="0" dirty="0" smtClean="0">
              <a:latin typeface="微軟正黑體" panose="020B0604030504040204" pitchFamily="34" charset="-120"/>
              <a:ea typeface="微軟正黑體" panose="020B0604030504040204" pitchFamily="34" charset="-120"/>
            </a:rPr>
            <a:t>)</a:t>
          </a:r>
          <a:r>
            <a:rPr lang="zh-TW" altLang="en-US" sz="2400" b="1" kern="1200" noProof="0" dirty="0" smtClean="0">
              <a:latin typeface="微軟正黑體" panose="020B0604030504040204" pitchFamily="34" charset="-120"/>
              <a:ea typeface="微軟正黑體" panose="020B0604030504040204" pitchFamily="34" charset="-120"/>
            </a:rPr>
            <a:t>以上者</a:t>
          </a:r>
          <a:endParaRPr lang="zh-TW" altLang="en-US" sz="2400" b="1" kern="1200" dirty="0">
            <a:latin typeface="微軟正黑體" panose="020B0604030504040204" pitchFamily="34" charset="-120"/>
            <a:ea typeface="微軟正黑體" panose="020B0604030504040204" pitchFamily="34" charset="-120"/>
          </a:endParaRPr>
        </a:p>
      </dsp:txBody>
      <dsp:txXfrm>
        <a:off x="2993881" y="29155"/>
        <a:ext cx="2991768" cy="937129"/>
      </dsp:txXfrm>
    </dsp:sp>
    <dsp:sp modelId="{9C543EA6-07B7-40DC-BD24-83D67744954E}">
      <dsp:nvSpPr>
        <dsp:cNvPr id="0" name=""/>
        <dsp:cNvSpPr/>
      </dsp:nvSpPr>
      <dsp:spPr>
        <a:xfrm>
          <a:off x="3269734" y="995439"/>
          <a:ext cx="371971" cy="647913"/>
        </a:xfrm>
        <a:custGeom>
          <a:avLst/>
          <a:gdLst/>
          <a:ahLst/>
          <a:cxnLst/>
          <a:rect l="0" t="0" r="0" b="0"/>
          <a:pathLst>
            <a:path>
              <a:moveTo>
                <a:pt x="0" y="0"/>
              </a:moveTo>
              <a:lnTo>
                <a:pt x="0" y="647913"/>
              </a:lnTo>
              <a:lnTo>
                <a:pt x="371971" y="64791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B5B771-AA50-43B6-9D81-DB239A6AA831}">
      <dsp:nvSpPr>
        <dsp:cNvPr id="0" name=""/>
        <dsp:cNvSpPr/>
      </dsp:nvSpPr>
      <dsp:spPr>
        <a:xfrm>
          <a:off x="3641705" y="1268050"/>
          <a:ext cx="2708376" cy="750605"/>
        </a:xfrm>
        <a:prstGeom prst="roundRect">
          <a:avLst>
            <a:gd name="adj" fmla="val 10000"/>
          </a:avLst>
        </a:prstGeom>
        <a:solidFill>
          <a:schemeClr val="lt1">
            <a:alpha val="90000"/>
            <a:hueOff val="0"/>
            <a:satOff val="0"/>
            <a:lumOff val="0"/>
            <a:alphaOff val="0"/>
          </a:schemeClr>
        </a:solidFill>
        <a:ln w="19050" cap="flat" cmpd="sng" algn="ctr">
          <a:solidFill>
            <a:srgbClr val="00990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ctr" defTabSz="889000">
            <a:lnSpc>
              <a:spcPts val="2000"/>
            </a:lnSpc>
            <a:spcBef>
              <a:spcPct val="0"/>
            </a:spcBef>
            <a:spcAft>
              <a:spcPct val="35000"/>
            </a:spcAft>
          </a:pPr>
          <a:r>
            <a:rPr kumimoji="0" lang="zh-TW" altLang="en-US" sz="2000" b="0" i="0" u="none" strike="noStrike" kern="1200"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 入學績優獎學金</a:t>
          </a:r>
          <a:r>
            <a:rPr kumimoji="0" lang="en-US" altLang="zh-TW" sz="2000" b="0" i="0" u="none" strike="noStrike" kern="1200"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
          </a:r>
          <a:br>
            <a:rPr kumimoji="0" lang="en-US" altLang="zh-TW" sz="2000" b="0" i="0" u="none" strike="noStrike" kern="1200" cap="none" spc="0" normalizeH="0" baseline="0" noProof="0" dirty="0" smtClean="0">
              <a:ln/>
              <a:effectLst/>
              <a:uLnTx/>
              <a:uFillTx/>
              <a:latin typeface="微軟正黑體" panose="020B0604030504040204" pitchFamily="34" charset="-120"/>
              <a:ea typeface="微軟正黑體" panose="020B0604030504040204" pitchFamily="34" charset="-120"/>
              <a:cs typeface="+mn-cs"/>
            </a:rPr>
          </a:br>
          <a:r>
            <a:rPr kumimoji="0" lang="zh-TW" altLang="en-US" sz="2000" b="1" i="0" u="none" strike="noStrike" kern="1200" cap="none" spc="0" normalizeH="0" baseline="0" noProof="0" dirty="0" smtClean="0">
              <a:ln/>
              <a:solidFill>
                <a:srgbClr val="FF6699"/>
              </a:solidFill>
              <a:effectLst/>
              <a:uLnTx/>
              <a:uFillTx/>
              <a:latin typeface="微軟正黑體" panose="020B0604030504040204" pitchFamily="34" charset="-120"/>
              <a:ea typeface="微軟正黑體" panose="020B0604030504040204" pitchFamily="34" charset="-120"/>
              <a:cs typeface="+mn-cs"/>
            </a:rPr>
            <a:t>新臺幣</a:t>
          </a:r>
          <a:r>
            <a:rPr kumimoji="0" lang="en-US" altLang="zh-TW" sz="2000" b="1" i="0" u="none" strike="noStrike" kern="1200" cap="none" spc="0" normalizeH="0" baseline="0" noProof="0" dirty="0" smtClean="0">
              <a:ln/>
              <a:solidFill>
                <a:srgbClr val="FF6699"/>
              </a:solidFill>
              <a:effectLst/>
              <a:uLnTx/>
              <a:uFillTx/>
              <a:latin typeface="微軟正黑體" panose="020B0604030504040204" pitchFamily="34" charset="-120"/>
              <a:ea typeface="微軟正黑體" panose="020B0604030504040204" pitchFamily="34" charset="-120"/>
              <a:cs typeface="+mn-cs"/>
            </a:rPr>
            <a:t>5</a:t>
          </a:r>
          <a:r>
            <a:rPr kumimoji="0" lang="zh-TW" altLang="en-US" sz="2000" b="1" i="0" u="none" strike="noStrike" kern="1200" cap="none" spc="0" normalizeH="0" baseline="0" noProof="0" dirty="0" smtClean="0">
              <a:ln/>
              <a:solidFill>
                <a:srgbClr val="FF6699"/>
              </a:solidFill>
              <a:effectLst/>
              <a:uLnTx/>
              <a:uFillTx/>
              <a:latin typeface="微軟正黑體" panose="020B0604030504040204" pitchFamily="34" charset="-120"/>
              <a:ea typeface="微軟正黑體" panose="020B0604030504040204" pitchFamily="34" charset="-120"/>
              <a:cs typeface="+mn-cs"/>
            </a:rPr>
            <a:t>萬元</a:t>
          </a:r>
          <a:endParaRPr lang="zh-TW" altLang="en-US" sz="2000" kern="1200" dirty="0">
            <a:solidFill>
              <a:srgbClr val="FF6699"/>
            </a:solidFill>
            <a:latin typeface="微軟正黑體" panose="020B0604030504040204" pitchFamily="34" charset="-120"/>
            <a:ea typeface="微軟正黑體" panose="020B0604030504040204" pitchFamily="34" charset="-120"/>
          </a:endParaRPr>
        </a:p>
      </dsp:txBody>
      <dsp:txXfrm>
        <a:off x="3663689" y="1290034"/>
        <a:ext cx="2664408" cy="706637"/>
      </dsp:txXfrm>
    </dsp:sp>
    <dsp:sp modelId="{F4B62FAF-EF5A-4DB6-880D-5DC1E1594322}">
      <dsp:nvSpPr>
        <dsp:cNvPr id="0" name=""/>
        <dsp:cNvSpPr/>
      </dsp:nvSpPr>
      <dsp:spPr>
        <a:xfrm>
          <a:off x="3269734" y="995439"/>
          <a:ext cx="346218" cy="2005764"/>
        </a:xfrm>
        <a:custGeom>
          <a:avLst/>
          <a:gdLst/>
          <a:ahLst/>
          <a:cxnLst/>
          <a:rect l="0" t="0" r="0" b="0"/>
          <a:pathLst>
            <a:path>
              <a:moveTo>
                <a:pt x="0" y="0"/>
              </a:moveTo>
              <a:lnTo>
                <a:pt x="0" y="2005764"/>
              </a:lnTo>
              <a:lnTo>
                <a:pt x="346218" y="200576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831826-F88A-4CEC-AE39-38CE99B9E247}">
      <dsp:nvSpPr>
        <dsp:cNvPr id="0" name=""/>
        <dsp:cNvSpPr/>
      </dsp:nvSpPr>
      <dsp:spPr>
        <a:xfrm>
          <a:off x="3615952" y="2235115"/>
          <a:ext cx="2719697" cy="1532177"/>
        </a:xfrm>
        <a:prstGeom prst="roundRect">
          <a:avLst>
            <a:gd name="adj" fmla="val 10000"/>
          </a:avLst>
        </a:prstGeom>
        <a:solidFill>
          <a:schemeClr val="lt1">
            <a:alpha val="90000"/>
            <a:hueOff val="0"/>
            <a:satOff val="0"/>
            <a:lumOff val="0"/>
            <a:alphaOff val="0"/>
          </a:schemeClr>
        </a:solidFill>
        <a:ln w="19050" cap="flat" cmpd="sng" algn="ctr">
          <a:solidFill>
            <a:srgbClr val="00990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l" defTabSz="711200">
            <a:lnSpc>
              <a:spcPts val="2000"/>
            </a:lnSpc>
            <a:spcBef>
              <a:spcPct val="0"/>
            </a:spcBef>
            <a:spcAft>
              <a:spcPct val="35000"/>
            </a:spcAft>
          </a:pPr>
          <a:r>
            <a:rPr kumimoji="0" lang="zh-TW" altLang="en-US" sz="1600" b="0" i="0" u="none" strike="noStrike" kern="1200"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入學第二學期起，符合前一學期學業成績在該班前</a:t>
          </a:r>
          <a:r>
            <a:rPr kumimoji="0" lang="en-US" altLang="zh-TW" sz="1600" b="0" i="0" u="none" strike="noStrike" kern="1200"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50%</a:t>
          </a:r>
          <a:r>
            <a:rPr kumimoji="0" lang="zh-TW" altLang="en-US" sz="1600" b="0" i="0" u="none" strike="noStrike" kern="1200"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者</a:t>
          </a:r>
          <a:r>
            <a:rPr kumimoji="0" lang="en-US" altLang="zh-TW" sz="1600" b="0" i="0" u="none" strike="noStrike" kern="1200"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a:t>
          </a:r>
          <a:r>
            <a:rPr kumimoji="0" lang="zh-TW" altLang="en-US" sz="1600" b="0" i="0" u="none" strike="noStrike" kern="1200"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含</a:t>
          </a:r>
          <a:r>
            <a:rPr kumimoji="0" lang="en-US" altLang="zh-TW" sz="1600" b="0" i="0" u="none" strike="noStrike" kern="1200"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a:t>
          </a:r>
          <a:r>
            <a:rPr kumimoji="0" lang="zh-TW" altLang="en-US" sz="1600" b="0" i="0" u="none" strike="noStrike" kern="1200"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，每學期得申請</a:t>
          </a:r>
          <a:r>
            <a:rPr kumimoji="0" lang="zh-TW" altLang="en-US" sz="1600" b="0" i="0" u="none" strike="noStrike" kern="1200" cap="none" spc="0" normalizeH="0" baseline="0" noProof="0" dirty="0" smtClean="0">
              <a:ln/>
              <a:solidFill>
                <a:schemeClr val="tx1"/>
              </a:solidFill>
              <a:effectLst/>
              <a:uLnTx/>
              <a:uFillTx/>
              <a:latin typeface="微軟正黑體" panose="020B0604030504040204" pitchFamily="34" charset="-120"/>
              <a:ea typeface="微軟正黑體" panose="020B0604030504040204" pitchFamily="34" charset="-120"/>
              <a:cs typeface="+mn-cs"/>
            </a:rPr>
            <a:t>續發獎學金新台幣</a:t>
          </a:r>
          <a:r>
            <a:rPr kumimoji="0" lang="en-US" altLang="zh-TW" sz="1600" b="0" i="0" u="none" strike="noStrike" kern="1200" cap="none" spc="0" normalizeH="0" baseline="0" noProof="0" dirty="0" smtClean="0">
              <a:ln/>
              <a:solidFill>
                <a:schemeClr val="tx1"/>
              </a:solidFill>
              <a:effectLst/>
              <a:uLnTx/>
              <a:uFillTx/>
              <a:latin typeface="微軟正黑體" panose="020B0604030504040204" pitchFamily="34" charset="-120"/>
              <a:ea typeface="微軟正黑體" panose="020B0604030504040204" pitchFamily="34" charset="-120"/>
              <a:cs typeface="+mn-cs"/>
            </a:rPr>
            <a:t>5</a:t>
          </a:r>
          <a:r>
            <a:rPr kumimoji="0" lang="zh-TW" altLang="en-US" sz="1600" b="0" i="0" u="none" strike="noStrike" kern="1200" cap="none" spc="0" normalizeH="0" baseline="0" noProof="0" dirty="0" smtClean="0">
              <a:ln/>
              <a:solidFill>
                <a:schemeClr val="tx1"/>
              </a:solidFill>
              <a:effectLst/>
              <a:uLnTx/>
              <a:uFillTx/>
              <a:latin typeface="微軟正黑體" panose="020B0604030504040204" pitchFamily="34" charset="-120"/>
              <a:ea typeface="微軟正黑體" panose="020B0604030504040204" pitchFamily="34" charset="-120"/>
              <a:cs typeface="+mn-cs"/>
            </a:rPr>
            <a:t>萬元</a:t>
          </a:r>
          <a:endParaRPr lang="zh-TW" altLang="en-US" sz="1600" b="0" kern="1200" dirty="0">
            <a:solidFill>
              <a:schemeClr val="tx1"/>
            </a:solidFill>
            <a:latin typeface="微軟正黑體" panose="020B0604030504040204" pitchFamily="34" charset="-120"/>
            <a:ea typeface="微軟正黑體" panose="020B0604030504040204" pitchFamily="34" charset="-120"/>
          </a:endParaRPr>
        </a:p>
      </dsp:txBody>
      <dsp:txXfrm>
        <a:off x="3660828" y="2279991"/>
        <a:ext cx="2629945" cy="1442425"/>
      </dsp:txXfrm>
    </dsp:sp>
    <dsp:sp modelId="{A280E827-50E7-4CA9-993E-77273200D200}">
      <dsp:nvSpPr>
        <dsp:cNvPr id="0" name=""/>
        <dsp:cNvSpPr/>
      </dsp:nvSpPr>
      <dsp:spPr>
        <a:xfrm>
          <a:off x="3269734" y="995439"/>
          <a:ext cx="295735" cy="3591985"/>
        </a:xfrm>
        <a:custGeom>
          <a:avLst/>
          <a:gdLst/>
          <a:ahLst/>
          <a:cxnLst/>
          <a:rect l="0" t="0" r="0" b="0"/>
          <a:pathLst>
            <a:path>
              <a:moveTo>
                <a:pt x="0" y="0"/>
              </a:moveTo>
              <a:lnTo>
                <a:pt x="0" y="3591985"/>
              </a:lnTo>
              <a:lnTo>
                <a:pt x="295735" y="3591985"/>
              </a:lnTo>
            </a:path>
          </a:pathLst>
        </a:custGeom>
        <a:noFill/>
        <a:ln w="1905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0862905-7A42-4FB4-AF31-F885B2033018}">
      <dsp:nvSpPr>
        <dsp:cNvPr id="0" name=""/>
        <dsp:cNvSpPr/>
      </dsp:nvSpPr>
      <dsp:spPr>
        <a:xfrm>
          <a:off x="3565469" y="3947439"/>
          <a:ext cx="2777208" cy="1279971"/>
        </a:xfrm>
        <a:prstGeom prst="roundRect">
          <a:avLst>
            <a:gd name="adj" fmla="val 10000"/>
          </a:avLst>
        </a:prstGeom>
        <a:solidFill>
          <a:schemeClr val="lt1">
            <a:alpha val="90000"/>
            <a:hueOff val="0"/>
            <a:satOff val="0"/>
            <a:lumOff val="0"/>
            <a:alphaOff val="0"/>
          </a:schemeClr>
        </a:solidFill>
        <a:ln w="19050" cap="flat" cmpd="sng" algn="ctr">
          <a:solidFill>
            <a:srgbClr val="00B05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ts val="2500"/>
            </a:lnSpc>
            <a:spcBef>
              <a:spcPct val="0"/>
            </a:spcBef>
            <a:spcAft>
              <a:spcPct val="35000"/>
            </a:spcAft>
          </a:pPr>
          <a:r>
            <a:rPr kumimoji="0" lang="zh-TW" altLang="en-US" sz="1600" b="0" i="0" u="none" strike="noStrike" kern="1200"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合計五學年</a:t>
          </a:r>
          <a:r>
            <a:rPr kumimoji="0" lang="en-US" altLang="zh-TW" sz="1600" b="0" i="0" u="none" strike="noStrike" kern="1200"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
          </a:r>
          <a:br>
            <a:rPr kumimoji="0" lang="en-US" altLang="zh-TW" sz="1600" b="0" i="0" u="none" strike="noStrike" kern="1200" cap="none" spc="0" normalizeH="0" baseline="0" noProof="0" dirty="0" smtClean="0">
              <a:ln/>
              <a:effectLst/>
              <a:uLnTx/>
              <a:uFillTx/>
              <a:latin typeface="微軟正黑體" panose="020B0604030504040204" pitchFamily="34" charset="-120"/>
              <a:ea typeface="微軟正黑體" panose="020B0604030504040204" pitchFamily="34" charset="-120"/>
              <a:cs typeface="+mn-cs"/>
            </a:rPr>
          </a:br>
          <a:r>
            <a:rPr kumimoji="0" lang="zh-TW" altLang="en-US" sz="2000" b="1" i="0" u="none" strike="noStrike" kern="1200" cap="none" spc="0" normalizeH="0" baseline="0" noProof="0" dirty="0" smtClean="0">
              <a:ln/>
              <a:solidFill>
                <a:srgbClr val="FF6699"/>
              </a:solidFill>
              <a:effectLst/>
              <a:uLnTx/>
              <a:uFillTx/>
              <a:latin typeface="微軟正黑體" panose="020B0604030504040204" pitchFamily="34" charset="-120"/>
              <a:ea typeface="微軟正黑體" panose="020B0604030504040204" pitchFamily="34" charset="-120"/>
              <a:cs typeface="+mn-cs"/>
            </a:rPr>
            <a:t>最高新臺幣</a:t>
          </a:r>
          <a:r>
            <a:rPr kumimoji="0" lang="en-US" altLang="zh-TW" sz="2000" b="1" i="0" u="none" strike="noStrike" kern="1200" cap="none" spc="0" normalizeH="0" baseline="0" noProof="0" dirty="0" smtClean="0">
              <a:ln/>
              <a:solidFill>
                <a:srgbClr val="FF6699"/>
              </a:solidFill>
              <a:effectLst/>
              <a:uLnTx/>
              <a:uFillTx/>
              <a:latin typeface="微軟正黑體" panose="020B0604030504040204" pitchFamily="34" charset="-120"/>
              <a:ea typeface="微軟正黑體" panose="020B0604030504040204" pitchFamily="34" charset="-120"/>
              <a:cs typeface="+mn-cs"/>
            </a:rPr>
            <a:t>50</a:t>
          </a:r>
          <a:r>
            <a:rPr kumimoji="0" lang="zh-TW" altLang="en-US" sz="2000" b="1" i="0" u="none" strike="noStrike" kern="1200" cap="none" spc="0" normalizeH="0" baseline="0" noProof="0" dirty="0" smtClean="0">
              <a:ln/>
              <a:solidFill>
                <a:srgbClr val="FF6699"/>
              </a:solidFill>
              <a:effectLst/>
              <a:uLnTx/>
              <a:uFillTx/>
              <a:latin typeface="微軟正黑體" panose="020B0604030504040204" pitchFamily="34" charset="-120"/>
              <a:ea typeface="微軟正黑體" panose="020B0604030504040204" pitchFamily="34" charset="-120"/>
              <a:cs typeface="+mn-cs"/>
            </a:rPr>
            <a:t>萬元</a:t>
          </a:r>
          <a:r>
            <a:rPr kumimoji="0" lang="en-US" altLang="zh-TW" sz="2000" b="1" i="0" u="none" strike="noStrike" kern="1200" cap="none" spc="0" normalizeH="0" baseline="0" noProof="0" dirty="0" smtClean="0">
              <a:ln/>
              <a:solidFill>
                <a:srgbClr val="FF6699"/>
              </a:solidFill>
              <a:effectLst/>
              <a:uLnTx/>
              <a:uFillTx/>
              <a:latin typeface="微軟正黑體" panose="020B0604030504040204" pitchFamily="34" charset="-120"/>
              <a:ea typeface="微軟正黑體" panose="020B0604030504040204" pitchFamily="34" charset="-120"/>
              <a:cs typeface="+mn-cs"/>
            </a:rPr>
            <a:t/>
          </a:r>
          <a:br>
            <a:rPr kumimoji="0" lang="en-US" altLang="zh-TW" sz="2000" b="1" i="0" u="none" strike="noStrike" kern="1200" cap="none" spc="0" normalizeH="0" baseline="0" noProof="0" dirty="0" smtClean="0">
              <a:ln/>
              <a:solidFill>
                <a:srgbClr val="FF6699"/>
              </a:solidFill>
              <a:effectLst/>
              <a:uLnTx/>
              <a:uFillTx/>
              <a:latin typeface="微軟正黑體" panose="020B0604030504040204" pitchFamily="34" charset="-120"/>
              <a:ea typeface="微軟正黑體" panose="020B0604030504040204" pitchFamily="34" charset="-120"/>
              <a:cs typeface="+mn-cs"/>
            </a:rPr>
          </a:br>
          <a:r>
            <a:rPr kumimoji="0" lang="zh-TW" altLang="en-US" sz="1600" b="0" i="0" u="none" strike="noStrike" kern="1200" cap="none" spc="0" normalizeH="0" baseline="0" noProof="0" dirty="0" smtClean="0">
              <a:ln/>
              <a:effectLst/>
              <a:uLnTx/>
              <a:uFillTx/>
              <a:latin typeface="微軟正黑體" panose="020B0604030504040204" pitchFamily="34" charset="-120"/>
              <a:ea typeface="微軟正黑體" panose="020B0604030504040204" pitchFamily="34" charset="-120"/>
              <a:cs typeface="+mn-cs"/>
            </a:rPr>
            <a:t>入學獎學金</a:t>
          </a:r>
          <a:endParaRPr lang="zh-TW" altLang="en-US" sz="1600" kern="1200" dirty="0">
            <a:latin typeface="微軟正黑體" panose="020B0604030504040204" pitchFamily="34" charset="-120"/>
            <a:ea typeface="微軟正黑體" panose="020B0604030504040204" pitchFamily="34" charset="-120"/>
          </a:endParaRPr>
        </a:p>
      </dsp:txBody>
      <dsp:txXfrm>
        <a:off x="3602958" y="3984928"/>
        <a:ext cx="2702230" cy="12049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60825-DD58-44D0-B837-EFBBDD60EFCC}">
      <dsp:nvSpPr>
        <dsp:cNvPr id="0" name=""/>
        <dsp:cNvSpPr/>
      </dsp:nvSpPr>
      <dsp:spPr>
        <a:xfrm>
          <a:off x="781188" y="1187770"/>
          <a:ext cx="294933" cy="840674"/>
        </a:xfrm>
        <a:custGeom>
          <a:avLst/>
          <a:gdLst/>
          <a:ahLst/>
          <a:cxnLst/>
          <a:rect l="0" t="0" r="0" b="0"/>
          <a:pathLst>
            <a:path>
              <a:moveTo>
                <a:pt x="0" y="0"/>
              </a:moveTo>
              <a:lnTo>
                <a:pt x="147466" y="0"/>
              </a:lnTo>
              <a:lnTo>
                <a:pt x="147466" y="840674"/>
              </a:lnTo>
              <a:lnTo>
                <a:pt x="294933" y="8406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906382" y="1585834"/>
        <a:ext cx="44545" cy="44545"/>
      </dsp:txXfrm>
    </dsp:sp>
    <dsp:sp modelId="{926CE6B0-3634-469B-88FE-100D928D6FFC}">
      <dsp:nvSpPr>
        <dsp:cNvPr id="0" name=""/>
        <dsp:cNvSpPr/>
      </dsp:nvSpPr>
      <dsp:spPr>
        <a:xfrm>
          <a:off x="781188" y="1187770"/>
          <a:ext cx="294933" cy="308768"/>
        </a:xfrm>
        <a:custGeom>
          <a:avLst/>
          <a:gdLst/>
          <a:ahLst/>
          <a:cxnLst/>
          <a:rect l="0" t="0" r="0" b="0"/>
          <a:pathLst>
            <a:path>
              <a:moveTo>
                <a:pt x="0" y="0"/>
              </a:moveTo>
              <a:lnTo>
                <a:pt x="147466" y="0"/>
              </a:lnTo>
              <a:lnTo>
                <a:pt x="147466" y="308768"/>
              </a:lnTo>
              <a:lnTo>
                <a:pt x="294933" y="3087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917980" y="1331479"/>
        <a:ext cx="21349" cy="21349"/>
      </dsp:txXfrm>
    </dsp:sp>
    <dsp:sp modelId="{71E753B7-BC20-488F-A521-B2BF8F90919C}">
      <dsp:nvSpPr>
        <dsp:cNvPr id="0" name=""/>
        <dsp:cNvSpPr/>
      </dsp:nvSpPr>
      <dsp:spPr>
        <a:xfrm>
          <a:off x="781188" y="964633"/>
          <a:ext cx="294933" cy="223136"/>
        </a:xfrm>
        <a:custGeom>
          <a:avLst/>
          <a:gdLst/>
          <a:ahLst/>
          <a:cxnLst/>
          <a:rect l="0" t="0" r="0" b="0"/>
          <a:pathLst>
            <a:path>
              <a:moveTo>
                <a:pt x="0" y="223136"/>
              </a:moveTo>
              <a:lnTo>
                <a:pt x="147466" y="223136"/>
              </a:lnTo>
              <a:lnTo>
                <a:pt x="147466" y="0"/>
              </a:lnTo>
              <a:lnTo>
                <a:pt x="29493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919409" y="1066956"/>
        <a:ext cx="18491" cy="18491"/>
      </dsp:txXfrm>
    </dsp:sp>
    <dsp:sp modelId="{FE6AD3AF-E9D3-445B-BEBC-2EE409C96B13}">
      <dsp:nvSpPr>
        <dsp:cNvPr id="0" name=""/>
        <dsp:cNvSpPr/>
      </dsp:nvSpPr>
      <dsp:spPr>
        <a:xfrm>
          <a:off x="781188" y="402641"/>
          <a:ext cx="294933" cy="785129"/>
        </a:xfrm>
        <a:custGeom>
          <a:avLst/>
          <a:gdLst/>
          <a:ahLst/>
          <a:cxnLst/>
          <a:rect l="0" t="0" r="0" b="0"/>
          <a:pathLst>
            <a:path>
              <a:moveTo>
                <a:pt x="0" y="785129"/>
              </a:moveTo>
              <a:lnTo>
                <a:pt x="147466" y="785129"/>
              </a:lnTo>
              <a:lnTo>
                <a:pt x="147466" y="0"/>
              </a:lnTo>
              <a:lnTo>
                <a:pt x="29493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907687" y="774238"/>
        <a:ext cx="41934" cy="41934"/>
      </dsp:txXfrm>
    </dsp:sp>
    <dsp:sp modelId="{E159F8E3-DC07-4761-A87A-1246DBE7E90F}">
      <dsp:nvSpPr>
        <dsp:cNvPr id="0" name=""/>
        <dsp:cNvSpPr/>
      </dsp:nvSpPr>
      <dsp:spPr>
        <a:xfrm rot="16200000">
          <a:off x="-626750" y="962973"/>
          <a:ext cx="2366283"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smtClean="0">
              <a:latin typeface="微軟正黑體" panose="020B0604030504040204" pitchFamily="34" charset="-120"/>
              <a:ea typeface="微軟正黑體" panose="020B0604030504040204" pitchFamily="34" charset="-120"/>
            </a:rPr>
            <a:t>招生學制</a:t>
          </a:r>
          <a:endParaRPr lang="zh-TW" altLang="en-US" sz="3200" b="1" kern="1200" dirty="0">
            <a:latin typeface="微軟正黑體" panose="020B0604030504040204" pitchFamily="34" charset="-120"/>
            <a:ea typeface="微軟正黑體" panose="020B0604030504040204" pitchFamily="34" charset="-120"/>
          </a:endParaRPr>
        </a:p>
      </dsp:txBody>
      <dsp:txXfrm>
        <a:off x="-626750" y="962973"/>
        <a:ext cx="2366283" cy="449593"/>
      </dsp:txXfrm>
    </dsp:sp>
    <dsp:sp modelId="{CA99331A-EA18-4898-B426-4A667010E330}">
      <dsp:nvSpPr>
        <dsp:cNvPr id="0" name=""/>
        <dsp:cNvSpPr/>
      </dsp:nvSpPr>
      <dsp:spPr>
        <a:xfrm>
          <a:off x="1076122" y="177844"/>
          <a:ext cx="4966239"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日間部五專</a:t>
          </a:r>
          <a:endParaRPr lang="zh-TW" altLang="en-US" sz="2800" b="1" kern="1200" dirty="0">
            <a:latin typeface="微軟正黑體" panose="020B0604030504040204" pitchFamily="34" charset="-120"/>
            <a:ea typeface="微軟正黑體" panose="020B0604030504040204" pitchFamily="34" charset="-120"/>
          </a:endParaRPr>
        </a:p>
      </dsp:txBody>
      <dsp:txXfrm>
        <a:off x="1076122" y="177844"/>
        <a:ext cx="4966239" cy="449593"/>
      </dsp:txXfrm>
    </dsp:sp>
    <dsp:sp modelId="{986DB1CE-6AFE-400A-AE81-278160A6CBCA}">
      <dsp:nvSpPr>
        <dsp:cNvPr id="0" name=""/>
        <dsp:cNvSpPr/>
      </dsp:nvSpPr>
      <dsp:spPr>
        <a:xfrm>
          <a:off x="1076122" y="739836"/>
          <a:ext cx="4966239"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日間部二技</a:t>
          </a:r>
          <a:endParaRPr lang="zh-TW" altLang="en-US" sz="2800" b="1" kern="1200" dirty="0">
            <a:latin typeface="微軟正黑體" panose="020B0604030504040204" pitchFamily="34" charset="-120"/>
            <a:ea typeface="微軟正黑體" panose="020B0604030504040204" pitchFamily="34" charset="-120"/>
          </a:endParaRPr>
        </a:p>
      </dsp:txBody>
      <dsp:txXfrm>
        <a:off x="1076122" y="739836"/>
        <a:ext cx="4966239" cy="449593"/>
      </dsp:txXfrm>
    </dsp:sp>
    <dsp:sp modelId="{1D941100-9777-4AAD-BB71-02CBFA1B79B4}">
      <dsp:nvSpPr>
        <dsp:cNvPr id="0" name=""/>
        <dsp:cNvSpPr/>
      </dsp:nvSpPr>
      <dsp:spPr>
        <a:xfrm>
          <a:off x="1076122" y="1271742"/>
          <a:ext cx="4966239"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日間部四技</a:t>
          </a:r>
          <a:endParaRPr lang="zh-TW" altLang="en-US" sz="2800" b="1" kern="1200" dirty="0">
            <a:latin typeface="微軟正黑體" panose="020B0604030504040204" pitchFamily="34" charset="-120"/>
            <a:ea typeface="微軟正黑體" panose="020B0604030504040204" pitchFamily="34" charset="-120"/>
          </a:endParaRPr>
        </a:p>
      </dsp:txBody>
      <dsp:txXfrm>
        <a:off x="1076122" y="1271742"/>
        <a:ext cx="4966239" cy="449593"/>
      </dsp:txXfrm>
    </dsp:sp>
    <dsp:sp modelId="{EB168CF7-5396-432E-AF53-FAD6E7855724}">
      <dsp:nvSpPr>
        <dsp:cNvPr id="0" name=""/>
        <dsp:cNvSpPr/>
      </dsp:nvSpPr>
      <dsp:spPr>
        <a:xfrm>
          <a:off x="1076122" y="1803647"/>
          <a:ext cx="4966239"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碩士班、碩士在職專班</a:t>
          </a:r>
          <a:endParaRPr lang="zh-TW" altLang="en-US" sz="2800" b="1" kern="1200" dirty="0">
            <a:latin typeface="微軟正黑體" panose="020B0604030504040204" pitchFamily="34" charset="-120"/>
            <a:ea typeface="微軟正黑體" panose="020B0604030504040204" pitchFamily="34" charset="-120"/>
          </a:endParaRPr>
        </a:p>
      </dsp:txBody>
      <dsp:txXfrm>
        <a:off x="1076122" y="1803647"/>
        <a:ext cx="4966239" cy="4495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52304-F891-47C4-A971-16BA8D28204B}">
      <dsp:nvSpPr>
        <dsp:cNvPr id="0" name=""/>
        <dsp:cNvSpPr/>
      </dsp:nvSpPr>
      <dsp:spPr>
        <a:xfrm>
          <a:off x="2998826" y="1994529"/>
          <a:ext cx="1245763" cy="12457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標楷體" panose="03000509000000000000" pitchFamily="65" charset="-120"/>
              <a:ea typeface="標楷體" panose="03000509000000000000" pitchFamily="65" charset="-120"/>
            </a:rPr>
            <a:t>船員</a:t>
          </a:r>
          <a:endParaRPr lang="zh-TW" altLang="en-US" sz="2200" b="1" kern="1200" dirty="0">
            <a:latin typeface="標楷體" panose="03000509000000000000" pitchFamily="65" charset="-120"/>
            <a:ea typeface="標楷體" panose="03000509000000000000" pitchFamily="65" charset="-120"/>
          </a:endParaRPr>
        </a:p>
      </dsp:txBody>
      <dsp:txXfrm>
        <a:off x="3181264" y="2176967"/>
        <a:ext cx="880887" cy="880887"/>
      </dsp:txXfrm>
    </dsp:sp>
    <dsp:sp modelId="{9F4D4FA9-DD5D-4A8E-8918-F6E2039F0F79}">
      <dsp:nvSpPr>
        <dsp:cNvPr id="0" name=""/>
        <dsp:cNvSpPr/>
      </dsp:nvSpPr>
      <dsp:spPr>
        <a:xfrm rot="5458395">
          <a:off x="3364261" y="1311574"/>
          <a:ext cx="514892" cy="42355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zh-TW" altLang="en-US" sz="2200" b="1" kern="1200">
            <a:latin typeface="標楷體" panose="03000509000000000000" pitchFamily="65" charset="-120"/>
            <a:ea typeface="標楷體" panose="03000509000000000000" pitchFamily="65" charset="-120"/>
          </a:endParaRPr>
        </a:p>
      </dsp:txBody>
      <dsp:txXfrm>
        <a:off x="3428874" y="1332761"/>
        <a:ext cx="387824" cy="254135"/>
      </dsp:txXfrm>
    </dsp:sp>
    <dsp:sp modelId="{3BE0E8DC-FC78-4AF5-B4F1-6B0478C5D680}">
      <dsp:nvSpPr>
        <dsp:cNvPr id="0" name=""/>
        <dsp:cNvSpPr/>
      </dsp:nvSpPr>
      <dsp:spPr>
        <a:xfrm>
          <a:off x="3123402" y="26423"/>
          <a:ext cx="996610" cy="99661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標楷體" panose="03000509000000000000" pitchFamily="65" charset="-120"/>
              <a:ea typeface="標楷體" panose="03000509000000000000" pitchFamily="65" charset="-120"/>
            </a:rPr>
            <a:t>基本安全訓練</a:t>
          </a:r>
          <a:endParaRPr lang="zh-TW" altLang="en-US" sz="2200" b="1" kern="1200" dirty="0">
            <a:latin typeface="標楷體" panose="03000509000000000000" pitchFamily="65" charset="-120"/>
            <a:ea typeface="標楷體" panose="03000509000000000000" pitchFamily="65" charset="-120"/>
          </a:endParaRPr>
        </a:p>
      </dsp:txBody>
      <dsp:txXfrm>
        <a:off x="3269352" y="172373"/>
        <a:ext cx="704710" cy="704710"/>
      </dsp:txXfrm>
    </dsp:sp>
    <dsp:sp modelId="{3E25063B-2899-435B-9322-F56E1BC25625}">
      <dsp:nvSpPr>
        <dsp:cNvPr id="0" name=""/>
        <dsp:cNvSpPr/>
      </dsp:nvSpPr>
      <dsp:spPr>
        <a:xfrm rot="7618395">
          <a:off x="4007462" y="1517983"/>
          <a:ext cx="518319" cy="42355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zh-TW" altLang="en-US" sz="2200" b="1" kern="1200">
            <a:latin typeface="標楷體" panose="03000509000000000000" pitchFamily="65" charset="-120"/>
            <a:ea typeface="標楷體" panose="03000509000000000000" pitchFamily="65" charset="-120"/>
          </a:endParaRPr>
        </a:p>
      </dsp:txBody>
      <dsp:txXfrm>
        <a:off x="4109208" y="1551937"/>
        <a:ext cx="391251" cy="254135"/>
      </dsp:txXfrm>
    </dsp:sp>
    <dsp:sp modelId="{FE921905-4A66-4432-A294-C77C81DC179A}">
      <dsp:nvSpPr>
        <dsp:cNvPr id="0" name=""/>
        <dsp:cNvSpPr/>
      </dsp:nvSpPr>
      <dsp:spPr>
        <a:xfrm>
          <a:off x="4357250" y="420859"/>
          <a:ext cx="996610" cy="99661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標楷體" panose="03000509000000000000" pitchFamily="65" charset="-120"/>
              <a:ea typeface="標楷體" panose="03000509000000000000" pitchFamily="65" charset="-120"/>
            </a:rPr>
            <a:t>進階</a:t>
          </a:r>
          <a:endParaRPr lang="en-US" altLang="zh-TW" sz="2200" b="1" kern="1200" dirty="0" smtClean="0">
            <a:latin typeface="標楷體" panose="03000509000000000000" pitchFamily="65" charset="-120"/>
            <a:ea typeface="標楷體" panose="03000509000000000000" pitchFamily="65" charset="-120"/>
          </a:endParaRPr>
        </a:p>
        <a:p>
          <a:pPr lvl="0" algn="ctr" defTabSz="977900">
            <a:lnSpc>
              <a:spcPct val="90000"/>
            </a:lnSpc>
            <a:spcBef>
              <a:spcPct val="0"/>
            </a:spcBef>
            <a:spcAft>
              <a:spcPct val="35000"/>
            </a:spcAft>
          </a:pPr>
          <a:r>
            <a:rPr lang="zh-TW" altLang="en-US" sz="2200" b="1" kern="1200" dirty="0" smtClean="0">
              <a:latin typeface="標楷體" panose="03000509000000000000" pitchFamily="65" charset="-120"/>
              <a:ea typeface="標楷體" panose="03000509000000000000" pitchFamily="65" charset="-120"/>
            </a:rPr>
            <a:t>滅火</a:t>
          </a:r>
          <a:endParaRPr lang="zh-TW" altLang="en-US" sz="2200" b="1" kern="1200" dirty="0">
            <a:latin typeface="標楷體" panose="03000509000000000000" pitchFamily="65" charset="-120"/>
            <a:ea typeface="標楷體" panose="03000509000000000000" pitchFamily="65" charset="-120"/>
          </a:endParaRPr>
        </a:p>
      </dsp:txBody>
      <dsp:txXfrm>
        <a:off x="4503200" y="566809"/>
        <a:ext cx="704710" cy="704710"/>
      </dsp:txXfrm>
    </dsp:sp>
    <dsp:sp modelId="{318582EE-484A-417C-850B-C92ECD0F7BC6}">
      <dsp:nvSpPr>
        <dsp:cNvPr id="0" name=""/>
        <dsp:cNvSpPr/>
      </dsp:nvSpPr>
      <dsp:spPr>
        <a:xfrm rot="9778395">
          <a:off x="4406040" y="2066580"/>
          <a:ext cx="518319" cy="423559"/>
        </a:xfrm>
        <a:prstGeom prst="rightArrow">
          <a:avLst>
            <a:gd name="adj1" fmla="val 60000"/>
            <a:gd name="adj2" fmla="val 50000"/>
          </a:avLst>
        </a:prstGeom>
        <a:solidFill>
          <a:srgbClr val="8C3FC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zh-TW" altLang="en-US" sz="2200" b="1" kern="1200">
            <a:latin typeface="標楷體" panose="03000509000000000000" pitchFamily="65" charset="-120"/>
            <a:ea typeface="標楷體" panose="03000509000000000000" pitchFamily="65" charset="-120"/>
          </a:endParaRPr>
        </a:p>
      </dsp:txBody>
      <dsp:txXfrm>
        <a:off x="4530323" y="2132688"/>
        <a:ext cx="391251" cy="254135"/>
      </dsp:txXfrm>
    </dsp:sp>
    <dsp:sp modelId="{A2563692-CC28-4413-8FDA-8E3A83382427}">
      <dsp:nvSpPr>
        <dsp:cNvPr id="0" name=""/>
        <dsp:cNvSpPr/>
      </dsp:nvSpPr>
      <dsp:spPr>
        <a:xfrm>
          <a:off x="5119810" y="1470433"/>
          <a:ext cx="996610" cy="996610"/>
        </a:xfrm>
        <a:prstGeom prst="ellipse">
          <a:avLst/>
        </a:prstGeom>
        <a:solidFill>
          <a:srgbClr val="8C3F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標楷體" panose="03000509000000000000" pitchFamily="65" charset="-120"/>
              <a:ea typeface="標楷體" panose="03000509000000000000" pitchFamily="65" charset="-120"/>
            </a:rPr>
            <a:t>操作級</a:t>
          </a:r>
          <a:r>
            <a:rPr lang="en-US" altLang="zh-TW" sz="2200" b="1" kern="1200" dirty="0" smtClean="0">
              <a:latin typeface="標楷體" panose="03000509000000000000" pitchFamily="65" charset="-120"/>
              <a:ea typeface="標楷體" panose="03000509000000000000" pitchFamily="65" charset="-120"/>
            </a:rPr>
            <a:t>ARPA</a:t>
          </a:r>
          <a:endParaRPr lang="zh-TW" altLang="en-US" sz="2200" b="1" kern="1200" dirty="0">
            <a:latin typeface="標楷體" panose="03000509000000000000" pitchFamily="65" charset="-120"/>
            <a:ea typeface="標楷體" panose="03000509000000000000" pitchFamily="65" charset="-120"/>
          </a:endParaRPr>
        </a:p>
      </dsp:txBody>
      <dsp:txXfrm>
        <a:off x="5265760" y="1616383"/>
        <a:ext cx="704710" cy="704710"/>
      </dsp:txXfrm>
    </dsp:sp>
    <dsp:sp modelId="{C29AC3B9-5FCB-44C2-948B-A67456B6CEC0}">
      <dsp:nvSpPr>
        <dsp:cNvPr id="0" name=""/>
        <dsp:cNvSpPr/>
      </dsp:nvSpPr>
      <dsp:spPr>
        <a:xfrm rot="11938395">
          <a:off x="4406040" y="2744682"/>
          <a:ext cx="518319" cy="42355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zh-TW" altLang="en-US" sz="2200" b="1" kern="1200">
            <a:latin typeface="標楷體" panose="03000509000000000000" pitchFamily="65" charset="-120"/>
            <a:ea typeface="標楷體" panose="03000509000000000000" pitchFamily="65" charset="-120"/>
          </a:endParaRPr>
        </a:p>
      </dsp:txBody>
      <dsp:txXfrm>
        <a:off x="4529656" y="2850051"/>
        <a:ext cx="391251" cy="254135"/>
      </dsp:txXfrm>
    </dsp:sp>
    <dsp:sp modelId="{7C062FD2-1833-44E2-85A0-E59F56E55B60}">
      <dsp:nvSpPr>
        <dsp:cNvPr id="0" name=""/>
        <dsp:cNvSpPr/>
      </dsp:nvSpPr>
      <dsp:spPr>
        <a:xfrm>
          <a:off x="5119810" y="2767777"/>
          <a:ext cx="996610" cy="99661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altLang="zh-TW" sz="2000" b="1" kern="1200" dirty="0" smtClean="0">
              <a:latin typeface="標楷體" panose="03000509000000000000" pitchFamily="65" charset="-120"/>
              <a:ea typeface="標楷體" panose="03000509000000000000" pitchFamily="65" charset="-120"/>
            </a:rPr>
            <a:t>GMDSS</a:t>
          </a:r>
          <a:endParaRPr lang="zh-TW" altLang="en-US" sz="2000" b="1" kern="1200" dirty="0">
            <a:latin typeface="標楷體" panose="03000509000000000000" pitchFamily="65" charset="-120"/>
            <a:ea typeface="標楷體" panose="03000509000000000000" pitchFamily="65" charset="-120"/>
          </a:endParaRPr>
        </a:p>
      </dsp:txBody>
      <dsp:txXfrm>
        <a:off x="5265760" y="2913727"/>
        <a:ext cx="704710" cy="704710"/>
      </dsp:txXfrm>
    </dsp:sp>
    <dsp:sp modelId="{06D30C70-6E5A-4EB5-BF59-76C279BB9BA4}">
      <dsp:nvSpPr>
        <dsp:cNvPr id="0" name=""/>
        <dsp:cNvSpPr/>
      </dsp:nvSpPr>
      <dsp:spPr>
        <a:xfrm rot="14102585">
          <a:off x="4007659" y="3319718"/>
          <a:ext cx="552941" cy="423559"/>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zh-TW" altLang="en-US" sz="2200" b="1" kern="1200">
            <a:latin typeface="標楷體" panose="03000509000000000000" pitchFamily="65" charset="-120"/>
            <a:ea typeface="標楷體" panose="03000509000000000000" pitchFamily="65" charset="-120"/>
          </a:endParaRPr>
        </a:p>
      </dsp:txBody>
      <dsp:txXfrm>
        <a:off x="4107595" y="3456501"/>
        <a:ext cx="425873" cy="254135"/>
      </dsp:txXfrm>
    </dsp:sp>
    <dsp:sp modelId="{B2A8BF16-D7E2-4C74-8888-85A7634BA929}">
      <dsp:nvSpPr>
        <dsp:cNvPr id="0" name=""/>
        <dsp:cNvSpPr/>
      </dsp:nvSpPr>
      <dsp:spPr>
        <a:xfrm>
          <a:off x="4393512" y="3871750"/>
          <a:ext cx="996610" cy="99661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latin typeface="標楷體" panose="03000509000000000000" pitchFamily="65" charset="-120"/>
              <a:ea typeface="標楷體" panose="03000509000000000000" pitchFamily="65" charset="-120"/>
            </a:rPr>
            <a:t>電子海圖資訊系統</a:t>
          </a:r>
          <a:r>
            <a:rPr lang="en-US" altLang="zh-TW" sz="2000" b="1" kern="1200" dirty="0" smtClean="0">
              <a:solidFill>
                <a:schemeClr val="tx1"/>
              </a:solidFill>
              <a:latin typeface="標楷體" panose="03000509000000000000" pitchFamily="65" charset="-120"/>
              <a:ea typeface="標楷體" panose="03000509000000000000" pitchFamily="65" charset="-120"/>
            </a:rPr>
            <a:t>ECDIS</a:t>
          </a:r>
          <a:endParaRPr lang="zh-TW" altLang="en-US" sz="2000" b="1" kern="1200" dirty="0">
            <a:solidFill>
              <a:schemeClr val="tx1"/>
            </a:solidFill>
            <a:latin typeface="標楷體" panose="03000509000000000000" pitchFamily="65" charset="-120"/>
            <a:ea typeface="標楷體" panose="03000509000000000000" pitchFamily="65" charset="-120"/>
          </a:endParaRPr>
        </a:p>
      </dsp:txBody>
      <dsp:txXfrm>
        <a:off x="4539462" y="4017700"/>
        <a:ext cx="704710" cy="704710"/>
      </dsp:txXfrm>
    </dsp:sp>
    <dsp:sp modelId="{83D25CEF-EB7F-41AA-A268-9335AE0386E8}">
      <dsp:nvSpPr>
        <dsp:cNvPr id="0" name=""/>
        <dsp:cNvSpPr/>
      </dsp:nvSpPr>
      <dsp:spPr>
        <a:xfrm rot="16258395">
          <a:off x="3362548" y="3502823"/>
          <a:ext cx="518319" cy="42355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zh-TW" altLang="en-US" sz="2200" b="1" kern="1200">
            <a:latin typeface="標楷體" panose="03000509000000000000" pitchFamily="65" charset="-120"/>
            <a:ea typeface="標楷體" panose="03000509000000000000" pitchFamily="65" charset="-120"/>
          </a:endParaRPr>
        </a:p>
      </dsp:txBody>
      <dsp:txXfrm>
        <a:off x="3425003" y="3651060"/>
        <a:ext cx="391251" cy="254135"/>
      </dsp:txXfrm>
    </dsp:sp>
    <dsp:sp modelId="{2A75EF05-D213-4267-BE65-21DB956F27BA}">
      <dsp:nvSpPr>
        <dsp:cNvPr id="0" name=""/>
        <dsp:cNvSpPr/>
      </dsp:nvSpPr>
      <dsp:spPr>
        <a:xfrm>
          <a:off x="3123402" y="4218253"/>
          <a:ext cx="996610" cy="99661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標楷體" panose="03000509000000000000" pitchFamily="65" charset="-120"/>
              <a:ea typeface="標楷體" panose="03000509000000000000" pitchFamily="65" charset="-120"/>
            </a:rPr>
            <a:t>駕駛臺資源管理</a:t>
          </a:r>
          <a:r>
            <a:rPr lang="en-US" altLang="zh-TW" sz="2200" b="1" kern="1200" dirty="0" smtClean="0">
              <a:latin typeface="標楷體" panose="03000509000000000000" pitchFamily="65" charset="-120"/>
              <a:ea typeface="標楷體" panose="03000509000000000000" pitchFamily="65" charset="-120"/>
            </a:rPr>
            <a:t>BRM</a:t>
          </a:r>
          <a:endParaRPr lang="zh-TW" altLang="en-US" sz="2200" b="1" kern="1200" dirty="0">
            <a:latin typeface="標楷體" panose="03000509000000000000" pitchFamily="65" charset="-120"/>
            <a:ea typeface="標楷體" panose="03000509000000000000" pitchFamily="65" charset="-120"/>
          </a:endParaRPr>
        </a:p>
      </dsp:txBody>
      <dsp:txXfrm>
        <a:off x="3269352" y="4364203"/>
        <a:ext cx="704710" cy="704710"/>
      </dsp:txXfrm>
    </dsp:sp>
    <dsp:sp modelId="{681C0B45-DC36-4349-B4FE-3C5196CFAECA}">
      <dsp:nvSpPr>
        <dsp:cNvPr id="0" name=""/>
        <dsp:cNvSpPr/>
      </dsp:nvSpPr>
      <dsp:spPr>
        <a:xfrm rot="1169639">
          <a:off x="2375133" y="2068364"/>
          <a:ext cx="479602" cy="42355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zh-TW" altLang="en-US" sz="2200" b="1" kern="1200">
            <a:latin typeface="標楷體" panose="03000509000000000000" pitchFamily="65" charset="-120"/>
            <a:ea typeface="標楷體" panose="03000509000000000000" pitchFamily="65" charset="-120"/>
          </a:endParaRPr>
        </a:p>
      </dsp:txBody>
      <dsp:txXfrm rot="10800000">
        <a:off x="2378775" y="2131874"/>
        <a:ext cx="352534" cy="254135"/>
      </dsp:txXfrm>
    </dsp:sp>
    <dsp:sp modelId="{9FCC1BDF-17D3-45BE-805F-F11CCEEF1E49}">
      <dsp:nvSpPr>
        <dsp:cNvPr id="0" name=""/>
        <dsp:cNvSpPr/>
      </dsp:nvSpPr>
      <dsp:spPr>
        <a:xfrm>
          <a:off x="1202239" y="1475520"/>
          <a:ext cx="996610" cy="99661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標楷體" panose="03000509000000000000" pitchFamily="65" charset="-120"/>
              <a:ea typeface="標楷體" panose="03000509000000000000" pitchFamily="65" charset="-120"/>
            </a:rPr>
            <a:t>救生艇及救難艇操縱</a:t>
          </a:r>
          <a:endParaRPr lang="zh-TW" altLang="en-US" sz="2200" b="1" kern="1200" dirty="0">
            <a:latin typeface="標楷體" panose="03000509000000000000" pitchFamily="65" charset="-120"/>
            <a:ea typeface="標楷體" panose="03000509000000000000" pitchFamily="65" charset="-120"/>
          </a:endParaRPr>
        </a:p>
      </dsp:txBody>
      <dsp:txXfrm>
        <a:off x="1348189" y="1621470"/>
        <a:ext cx="704710" cy="704710"/>
      </dsp:txXfrm>
    </dsp:sp>
    <dsp:sp modelId="{CD61EEED-CCA3-4BB0-87A6-0941B99AF800}">
      <dsp:nvSpPr>
        <dsp:cNvPr id="0" name=""/>
        <dsp:cNvSpPr/>
      </dsp:nvSpPr>
      <dsp:spPr>
        <a:xfrm rot="20578395">
          <a:off x="2319056" y="2744682"/>
          <a:ext cx="518319" cy="423559"/>
        </a:xfrm>
        <a:prstGeom prst="rightArrow">
          <a:avLst>
            <a:gd name="adj1" fmla="val 60000"/>
            <a:gd name="adj2" fmla="val 50000"/>
          </a:avLst>
        </a:prstGeom>
        <a:solidFill>
          <a:srgbClr val="8C3FC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zh-TW" altLang="en-US" sz="2200" b="1" kern="1200">
            <a:latin typeface="標楷體" panose="03000509000000000000" pitchFamily="65" charset="-120"/>
            <a:ea typeface="標楷體" panose="03000509000000000000" pitchFamily="65" charset="-120"/>
          </a:endParaRPr>
        </a:p>
      </dsp:txBody>
      <dsp:txXfrm rot="10800000">
        <a:off x="2321841" y="2847998"/>
        <a:ext cx="391251" cy="254135"/>
      </dsp:txXfrm>
    </dsp:sp>
    <dsp:sp modelId="{FE98BB1D-BE2E-4EA7-B697-5F1073BA9120}">
      <dsp:nvSpPr>
        <dsp:cNvPr id="0" name=""/>
        <dsp:cNvSpPr/>
      </dsp:nvSpPr>
      <dsp:spPr>
        <a:xfrm>
          <a:off x="1126994" y="2767777"/>
          <a:ext cx="996610" cy="996610"/>
        </a:xfrm>
        <a:prstGeom prst="ellipse">
          <a:avLst/>
        </a:prstGeom>
        <a:solidFill>
          <a:srgbClr val="8C3F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標楷體" panose="03000509000000000000" pitchFamily="65" charset="-120"/>
              <a:ea typeface="標楷體" panose="03000509000000000000" pitchFamily="65" charset="-120"/>
            </a:rPr>
            <a:t>醫療</a:t>
          </a:r>
          <a:endParaRPr lang="en-US" altLang="zh-TW" sz="2200" b="1" kern="1200" dirty="0" smtClean="0">
            <a:latin typeface="標楷體" panose="03000509000000000000" pitchFamily="65" charset="-120"/>
            <a:ea typeface="標楷體" panose="03000509000000000000" pitchFamily="65" charset="-120"/>
          </a:endParaRPr>
        </a:p>
        <a:p>
          <a:pPr lvl="0" algn="ctr" defTabSz="977900">
            <a:lnSpc>
              <a:spcPct val="90000"/>
            </a:lnSpc>
            <a:spcBef>
              <a:spcPct val="0"/>
            </a:spcBef>
            <a:spcAft>
              <a:spcPct val="35000"/>
            </a:spcAft>
          </a:pPr>
          <a:r>
            <a:rPr lang="zh-TW" altLang="en-US" sz="2200" b="1" kern="1200" dirty="0" smtClean="0">
              <a:latin typeface="標楷體" panose="03000509000000000000" pitchFamily="65" charset="-120"/>
              <a:ea typeface="標楷體" panose="03000509000000000000" pitchFamily="65" charset="-120"/>
            </a:rPr>
            <a:t>急救</a:t>
          </a:r>
          <a:endParaRPr lang="zh-TW" altLang="en-US" sz="2200" b="1" kern="1200" dirty="0">
            <a:latin typeface="標楷體" panose="03000509000000000000" pitchFamily="65" charset="-120"/>
            <a:ea typeface="標楷體" panose="03000509000000000000" pitchFamily="65" charset="-120"/>
          </a:endParaRPr>
        </a:p>
      </dsp:txBody>
      <dsp:txXfrm>
        <a:off x="1272944" y="2913727"/>
        <a:ext cx="704710" cy="704710"/>
      </dsp:txXfrm>
    </dsp:sp>
    <dsp:sp modelId="{265F556A-AFF2-489F-A47B-22E3D2BD53CA}">
      <dsp:nvSpPr>
        <dsp:cNvPr id="0" name=""/>
        <dsp:cNvSpPr/>
      </dsp:nvSpPr>
      <dsp:spPr>
        <a:xfrm rot="3279020">
          <a:off x="2824551" y="1600812"/>
          <a:ext cx="410924" cy="42355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zh-TW" altLang="en-US" sz="2200" b="1" kern="1200">
            <a:latin typeface="標楷體" panose="03000509000000000000" pitchFamily="65" charset="-120"/>
            <a:ea typeface="標楷體" panose="03000509000000000000" pitchFamily="65" charset="-120"/>
          </a:endParaRPr>
        </a:p>
      </dsp:txBody>
      <dsp:txXfrm rot="10800000">
        <a:off x="2850528" y="1635249"/>
        <a:ext cx="287647" cy="254135"/>
      </dsp:txXfrm>
    </dsp:sp>
    <dsp:sp modelId="{3E610010-B8D2-47B3-A654-B219611BB12D}">
      <dsp:nvSpPr>
        <dsp:cNvPr id="0" name=""/>
        <dsp:cNvSpPr/>
      </dsp:nvSpPr>
      <dsp:spPr>
        <a:xfrm>
          <a:off x="2000028" y="591098"/>
          <a:ext cx="996610" cy="99661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標楷體" panose="03000509000000000000" pitchFamily="65" charset="-120"/>
              <a:ea typeface="標楷體" panose="03000509000000000000" pitchFamily="65" charset="-120"/>
            </a:rPr>
            <a:t>保全</a:t>
          </a:r>
          <a:endParaRPr lang="en-US" altLang="zh-TW" sz="2200" b="1" kern="1200" dirty="0" smtClean="0">
            <a:latin typeface="標楷體" panose="03000509000000000000" pitchFamily="65" charset="-120"/>
            <a:ea typeface="標楷體" panose="03000509000000000000" pitchFamily="65" charset="-120"/>
          </a:endParaRPr>
        </a:p>
        <a:p>
          <a:pPr lvl="0" algn="ctr" defTabSz="977900">
            <a:lnSpc>
              <a:spcPct val="90000"/>
            </a:lnSpc>
            <a:spcBef>
              <a:spcPct val="0"/>
            </a:spcBef>
            <a:spcAft>
              <a:spcPct val="35000"/>
            </a:spcAft>
          </a:pPr>
          <a:r>
            <a:rPr lang="zh-TW" altLang="en-US" sz="2200" b="1" kern="1200" dirty="0" smtClean="0">
              <a:latin typeface="標楷體" panose="03000509000000000000" pitchFamily="65" charset="-120"/>
              <a:ea typeface="標楷體" panose="03000509000000000000" pitchFamily="65" charset="-120"/>
            </a:rPr>
            <a:t>職責</a:t>
          </a:r>
          <a:endParaRPr lang="zh-TW" altLang="en-US" sz="2200" b="1" kern="1200" dirty="0">
            <a:latin typeface="標楷體" panose="03000509000000000000" pitchFamily="65" charset="-120"/>
            <a:ea typeface="標楷體" panose="03000509000000000000" pitchFamily="65" charset="-120"/>
          </a:endParaRPr>
        </a:p>
      </dsp:txBody>
      <dsp:txXfrm>
        <a:off x="2145978" y="737048"/>
        <a:ext cx="704710" cy="704710"/>
      </dsp:txXfrm>
    </dsp:sp>
    <dsp:sp modelId="{78A07636-7572-4D69-854C-7C2C5A2D633E}">
      <dsp:nvSpPr>
        <dsp:cNvPr id="0" name=""/>
        <dsp:cNvSpPr/>
      </dsp:nvSpPr>
      <dsp:spPr>
        <a:xfrm rot="18367289">
          <a:off x="2811336" y="3244154"/>
          <a:ext cx="439984" cy="423559"/>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zh-TW" altLang="en-US" sz="2200" b="1" kern="1200">
            <a:latin typeface="標楷體" panose="03000509000000000000" pitchFamily="65" charset="-120"/>
            <a:ea typeface="標楷體" panose="03000509000000000000" pitchFamily="65" charset="-120"/>
          </a:endParaRPr>
        </a:p>
      </dsp:txBody>
      <dsp:txXfrm rot="10800000">
        <a:off x="2837417" y="3380187"/>
        <a:ext cx="312916" cy="254135"/>
      </dsp:txXfrm>
    </dsp:sp>
    <dsp:sp modelId="{4CAC6E0E-4342-4195-BE13-0B5656DCF445}">
      <dsp:nvSpPr>
        <dsp:cNvPr id="0" name=""/>
        <dsp:cNvSpPr/>
      </dsp:nvSpPr>
      <dsp:spPr>
        <a:xfrm>
          <a:off x="2000024" y="3714654"/>
          <a:ext cx="996610" cy="99661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標楷體" panose="03000509000000000000" pitchFamily="65" charset="-120"/>
              <a:ea typeface="標楷體" panose="03000509000000000000" pitchFamily="65" charset="-120"/>
            </a:rPr>
            <a:t>油貨基本訓練</a:t>
          </a:r>
          <a:endParaRPr lang="zh-TW" altLang="en-US" sz="2200" b="1" kern="1200" dirty="0">
            <a:latin typeface="標楷體" panose="03000509000000000000" pitchFamily="65" charset="-120"/>
            <a:ea typeface="標楷體" panose="03000509000000000000" pitchFamily="65" charset="-120"/>
          </a:endParaRPr>
        </a:p>
      </dsp:txBody>
      <dsp:txXfrm>
        <a:off x="2145974" y="3860604"/>
        <a:ext cx="704710" cy="7047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60825-DD58-44D0-B837-EFBBDD60EFCC}">
      <dsp:nvSpPr>
        <dsp:cNvPr id="0" name=""/>
        <dsp:cNvSpPr/>
      </dsp:nvSpPr>
      <dsp:spPr>
        <a:xfrm>
          <a:off x="781188" y="1187770"/>
          <a:ext cx="294933" cy="840674"/>
        </a:xfrm>
        <a:custGeom>
          <a:avLst/>
          <a:gdLst/>
          <a:ahLst/>
          <a:cxnLst/>
          <a:rect l="0" t="0" r="0" b="0"/>
          <a:pathLst>
            <a:path>
              <a:moveTo>
                <a:pt x="0" y="0"/>
              </a:moveTo>
              <a:lnTo>
                <a:pt x="147466" y="0"/>
              </a:lnTo>
              <a:lnTo>
                <a:pt x="147466" y="840674"/>
              </a:lnTo>
              <a:lnTo>
                <a:pt x="294933" y="8406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906382" y="1585834"/>
        <a:ext cx="44545" cy="44545"/>
      </dsp:txXfrm>
    </dsp:sp>
    <dsp:sp modelId="{926CE6B0-3634-469B-88FE-100D928D6FFC}">
      <dsp:nvSpPr>
        <dsp:cNvPr id="0" name=""/>
        <dsp:cNvSpPr/>
      </dsp:nvSpPr>
      <dsp:spPr>
        <a:xfrm>
          <a:off x="781188" y="1187770"/>
          <a:ext cx="294933" cy="308768"/>
        </a:xfrm>
        <a:custGeom>
          <a:avLst/>
          <a:gdLst/>
          <a:ahLst/>
          <a:cxnLst/>
          <a:rect l="0" t="0" r="0" b="0"/>
          <a:pathLst>
            <a:path>
              <a:moveTo>
                <a:pt x="0" y="0"/>
              </a:moveTo>
              <a:lnTo>
                <a:pt x="147466" y="0"/>
              </a:lnTo>
              <a:lnTo>
                <a:pt x="147466" y="308768"/>
              </a:lnTo>
              <a:lnTo>
                <a:pt x="294933" y="3087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917980" y="1331479"/>
        <a:ext cx="21349" cy="21349"/>
      </dsp:txXfrm>
    </dsp:sp>
    <dsp:sp modelId="{71E753B7-BC20-488F-A521-B2BF8F90919C}">
      <dsp:nvSpPr>
        <dsp:cNvPr id="0" name=""/>
        <dsp:cNvSpPr/>
      </dsp:nvSpPr>
      <dsp:spPr>
        <a:xfrm>
          <a:off x="781188" y="964633"/>
          <a:ext cx="294933" cy="223136"/>
        </a:xfrm>
        <a:custGeom>
          <a:avLst/>
          <a:gdLst/>
          <a:ahLst/>
          <a:cxnLst/>
          <a:rect l="0" t="0" r="0" b="0"/>
          <a:pathLst>
            <a:path>
              <a:moveTo>
                <a:pt x="0" y="223136"/>
              </a:moveTo>
              <a:lnTo>
                <a:pt x="147466" y="223136"/>
              </a:lnTo>
              <a:lnTo>
                <a:pt x="147466" y="0"/>
              </a:lnTo>
              <a:lnTo>
                <a:pt x="29493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919409" y="1066956"/>
        <a:ext cx="18491" cy="18491"/>
      </dsp:txXfrm>
    </dsp:sp>
    <dsp:sp modelId="{FE6AD3AF-E9D3-445B-BEBC-2EE409C96B13}">
      <dsp:nvSpPr>
        <dsp:cNvPr id="0" name=""/>
        <dsp:cNvSpPr/>
      </dsp:nvSpPr>
      <dsp:spPr>
        <a:xfrm>
          <a:off x="781188" y="402641"/>
          <a:ext cx="294933" cy="785129"/>
        </a:xfrm>
        <a:custGeom>
          <a:avLst/>
          <a:gdLst/>
          <a:ahLst/>
          <a:cxnLst/>
          <a:rect l="0" t="0" r="0" b="0"/>
          <a:pathLst>
            <a:path>
              <a:moveTo>
                <a:pt x="0" y="785129"/>
              </a:moveTo>
              <a:lnTo>
                <a:pt x="147466" y="785129"/>
              </a:lnTo>
              <a:lnTo>
                <a:pt x="147466" y="0"/>
              </a:lnTo>
              <a:lnTo>
                <a:pt x="29493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907687" y="774238"/>
        <a:ext cx="41934" cy="41934"/>
      </dsp:txXfrm>
    </dsp:sp>
    <dsp:sp modelId="{E159F8E3-DC07-4761-A87A-1246DBE7E90F}">
      <dsp:nvSpPr>
        <dsp:cNvPr id="0" name=""/>
        <dsp:cNvSpPr/>
      </dsp:nvSpPr>
      <dsp:spPr>
        <a:xfrm rot="16200000">
          <a:off x="-626750" y="962973"/>
          <a:ext cx="2366283"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smtClean="0">
              <a:latin typeface="微軟正黑體" panose="020B0604030504040204" pitchFamily="34" charset="-120"/>
              <a:ea typeface="微軟正黑體" panose="020B0604030504040204" pitchFamily="34" charset="-120"/>
            </a:rPr>
            <a:t>招生學制</a:t>
          </a:r>
          <a:endParaRPr lang="zh-TW" altLang="en-US" sz="3200" b="1" kern="1200" dirty="0">
            <a:latin typeface="微軟正黑體" panose="020B0604030504040204" pitchFamily="34" charset="-120"/>
            <a:ea typeface="微軟正黑體" panose="020B0604030504040204" pitchFamily="34" charset="-120"/>
          </a:endParaRPr>
        </a:p>
      </dsp:txBody>
      <dsp:txXfrm>
        <a:off x="-626750" y="962973"/>
        <a:ext cx="2366283" cy="449593"/>
      </dsp:txXfrm>
    </dsp:sp>
    <dsp:sp modelId="{CA99331A-EA18-4898-B426-4A667010E330}">
      <dsp:nvSpPr>
        <dsp:cNvPr id="0" name=""/>
        <dsp:cNvSpPr/>
      </dsp:nvSpPr>
      <dsp:spPr>
        <a:xfrm>
          <a:off x="1076122" y="177844"/>
          <a:ext cx="4966239"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日間部五專</a:t>
          </a:r>
          <a:endParaRPr lang="zh-TW" altLang="en-US" sz="2800" b="1" kern="1200" dirty="0">
            <a:latin typeface="微軟正黑體" panose="020B0604030504040204" pitchFamily="34" charset="-120"/>
            <a:ea typeface="微軟正黑體" panose="020B0604030504040204" pitchFamily="34" charset="-120"/>
          </a:endParaRPr>
        </a:p>
      </dsp:txBody>
      <dsp:txXfrm>
        <a:off x="1076122" y="177844"/>
        <a:ext cx="4966239" cy="449593"/>
      </dsp:txXfrm>
    </dsp:sp>
    <dsp:sp modelId="{986DB1CE-6AFE-400A-AE81-278160A6CBCA}">
      <dsp:nvSpPr>
        <dsp:cNvPr id="0" name=""/>
        <dsp:cNvSpPr/>
      </dsp:nvSpPr>
      <dsp:spPr>
        <a:xfrm>
          <a:off x="1076122" y="739836"/>
          <a:ext cx="4966239"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日間部二技</a:t>
          </a:r>
          <a:endParaRPr lang="zh-TW" altLang="en-US" sz="2800" b="1" kern="1200" dirty="0">
            <a:latin typeface="微軟正黑體" panose="020B0604030504040204" pitchFamily="34" charset="-120"/>
            <a:ea typeface="微軟正黑體" panose="020B0604030504040204" pitchFamily="34" charset="-120"/>
          </a:endParaRPr>
        </a:p>
      </dsp:txBody>
      <dsp:txXfrm>
        <a:off x="1076122" y="739836"/>
        <a:ext cx="4966239" cy="449593"/>
      </dsp:txXfrm>
    </dsp:sp>
    <dsp:sp modelId="{1D941100-9777-4AAD-BB71-02CBFA1B79B4}">
      <dsp:nvSpPr>
        <dsp:cNvPr id="0" name=""/>
        <dsp:cNvSpPr/>
      </dsp:nvSpPr>
      <dsp:spPr>
        <a:xfrm>
          <a:off x="1076122" y="1271742"/>
          <a:ext cx="4966239"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日間部及進修部四技</a:t>
          </a:r>
          <a:endParaRPr lang="zh-TW" altLang="en-US" sz="2800" b="1" kern="1200" dirty="0">
            <a:latin typeface="微軟正黑體" panose="020B0604030504040204" pitchFamily="34" charset="-120"/>
            <a:ea typeface="微軟正黑體" panose="020B0604030504040204" pitchFamily="34" charset="-120"/>
          </a:endParaRPr>
        </a:p>
      </dsp:txBody>
      <dsp:txXfrm>
        <a:off x="1076122" y="1271742"/>
        <a:ext cx="4966239" cy="449593"/>
      </dsp:txXfrm>
    </dsp:sp>
    <dsp:sp modelId="{EB168CF7-5396-432E-AF53-FAD6E7855724}">
      <dsp:nvSpPr>
        <dsp:cNvPr id="0" name=""/>
        <dsp:cNvSpPr/>
      </dsp:nvSpPr>
      <dsp:spPr>
        <a:xfrm>
          <a:off x="1076122" y="1803647"/>
          <a:ext cx="4966239"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碩士班、碩士在職專班</a:t>
          </a:r>
          <a:endParaRPr lang="zh-TW" altLang="en-US" sz="2800" b="1" kern="1200" dirty="0">
            <a:latin typeface="微軟正黑體" panose="020B0604030504040204" pitchFamily="34" charset="-120"/>
            <a:ea typeface="微軟正黑體" panose="020B0604030504040204" pitchFamily="34" charset="-120"/>
          </a:endParaRPr>
        </a:p>
      </dsp:txBody>
      <dsp:txXfrm>
        <a:off x="1076122" y="1803647"/>
        <a:ext cx="4966239" cy="4495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60825-DD58-44D0-B837-EFBBDD60EFCC}">
      <dsp:nvSpPr>
        <dsp:cNvPr id="0" name=""/>
        <dsp:cNvSpPr/>
      </dsp:nvSpPr>
      <dsp:spPr>
        <a:xfrm>
          <a:off x="781188" y="1187770"/>
          <a:ext cx="294933" cy="640382"/>
        </a:xfrm>
        <a:custGeom>
          <a:avLst/>
          <a:gdLst/>
          <a:ahLst/>
          <a:cxnLst/>
          <a:rect l="0" t="0" r="0" b="0"/>
          <a:pathLst>
            <a:path>
              <a:moveTo>
                <a:pt x="0" y="0"/>
              </a:moveTo>
              <a:lnTo>
                <a:pt x="147466" y="0"/>
              </a:lnTo>
              <a:lnTo>
                <a:pt x="147466" y="640382"/>
              </a:lnTo>
              <a:lnTo>
                <a:pt x="294933" y="6403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911029" y="1490335"/>
        <a:ext cx="35251" cy="35251"/>
      </dsp:txXfrm>
    </dsp:sp>
    <dsp:sp modelId="{926CE6B0-3634-469B-88FE-100D928D6FFC}">
      <dsp:nvSpPr>
        <dsp:cNvPr id="0" name=""/>
        <dsp:cNvSpPr/>
      </dsp:nvSpPr>
      <dsp:spPr>
        <a:xfrm>
          <a:off x="781188" y="1102257"/>
          <a:ext cx="304990" cy="91440"/>
        </a:xfrm>
        <a:custGeom>
          <a:avLst/>
          <a:gdLst/>
          <a:ahLst/>
          <a:cxnLst/>
          <a:rect l="0" t="0" r="0" b="0"/>
          <a:pathLst>
            <a:path>
              <a:moveTo>
                <a:pt x="0" y="85512"/>
              </a:moveTo>
              <a:lnTo>
                <a:pt x="152495" y="85512"/>
              </a:lnTo>
              <a:lnTo>
                <a:pt x="152495" y="45720"/>
              </a:lnTo>
              <a:lnTo>
                <a:pt x="304990"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925994" y="1140288"/>
        <a:ext cx="15378" cy="15378"/>
      </dsp:txXfrm>
    </dsp:sp>
    <dsp:sp modelId="{FE6AD3AF-E9D3-445B-BEBC-2EE409C96B13}">
      <dsp:nvSpPr>
        <dsp:cNvPr id="0" name=""/>
        <dsp:cNvSpPr/>
      </dsp:nvSpPr>
      <dsp:spPr>
        <a:xfrm>
          <a:off x="781188" y="568233"/>
          <a:ext cx="294933" cy="619536"/>
        </a:xfrm>
        <a:custGeom>
          <a:avLst/>
          <a:gdLst/>
          <a:ahLst/>
          <a:cxnLst/>
          <a:rect l="0" t="0" r="0" b="0"/>
          <a:pathLst>
            <a:path>
              <a:moveTo>
                <a:pt x="0" y="619536"/>
              </a:moveTo>
              <a:lnTo>
                <a:pt x="147466" y="619536"/>
              </a:lnTo>
              <a:lnTo>
                <a:pt x="147466" y="0"/>
              </a:lnTo>
              <a:lnTo>
                <a:pt x="29493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911501" y="860847"/>
        <a:ext cx="34307" cy="34307"/>
      </dsp:txXfrm>
    </dsp:sp>
    <dsp:sp modelId="{E159F8E3-DC07-4761-A87A-1246DBE7E90F}">
      <dsp:nvSpPr>
        <dsp:cNvPr id="0" name=""/>
        <dsp:cNvSpPr/>
      </dsp:nvSpPr>
      <dsp:spPr>
        <a:xfrm rot="16200000">
          <a:off x="-626750" y="962973"/>
          <a:ext cx="2366283"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smtClean="0">
              <a:latin typeface="微軟正黑體" panose="020B0604030504040204" pitchFamily="34" charset="-120"/>
              <a:ea typeface="微軟正黑體" panose="020B0604030504040204" pitchFamily="34" charset="-120"/>
            </a:rPr>
            <a:t>招生學制</a:t>
          </a:r>
          <a:endParaRPr lang="zh-TW" altLang="en-US" sz="3200" b="1" kern="1200" dirty="0">
            <a:latin typeface="微軟正黑體" panose="020B0604030504040204" pitchFamily="34" charset="-120"/>
            <a:ea typeface="微軟正黑體" panose="020B0604030504040204" pitchFamily="34" charset="-120"/>
          </a:endParaRPr>
        </a:p>
      </dsp:txBody>
      <dsp:txXfrm>
        <a:off x="-626750" y="962973"/>
        <a:ext cx="2366283" cy="449593"/>
      </dsp:txXfrm>
    </dsp:sp>
    <dsp:sp modelId="{CA99331A-EA18-4898-B426-4A667010E330}">
      <dsp:nvSpPr>
        <dsp:cNvPr id="0" name=""/>
        <dsp:cNvSpPr/>
      </dsp:nvSpPr>
      <dsp:spPr>
        <a:xfrm>
          <a:off x="1076122" y="308903"/>
          <a:ext cx="4966239" cy="518660"/>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日間部五專</a:t>
          </a:r>
          <a:endParaRPr lang="zh-TW" altLang="en-US" sz="2800" b="1" kern="1200" dirty="0">
            <a:latin typeface="微軟正黑體" panose="020B0604030504040204" pitchFamily="34" charset="-120"/>
            <a:ea typeface="微軟正黑體" panose="020B0604030504040204" pitchFamily="34" charset="-120"/>
          </a:endParaRPr>
        </a:p>
      </dsp:txBody>
      <dsp:txXfrm>
        <a:off x="1076122" y="308903"/>
        <a:ext cx="4966239" cy="518660"/>
      </dsp:txXfrm>
    </dsp:sp>
    <dsp:sp modelId="{1D941100-9777-4AAD-BB71-02CBFA1B79B4}">
      <dsp:nvSpPr>
        <dsp:cNvPr id="0" name=""/>
        <dsp:cNvSpPr/>
      </dsp:nvSpPr>
      <dsp:spPr>
        <a:xfrm>
          <a:off x="1086179" y="877009"/>
          <a:ext cx="4966239" cy="541935"/>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日間部四技</a:t>
          </a:r>
          <a:endParaRPr lang="zh-TW" altLang="en-US" sz="2800" b="1" kern="1200" dirty="0">
            <a:latin typeface="微軟正黑體" panose="020B0604030504040204" pitchFamily="34" charset="-120"/>
            <a:ea typeface="微軟正黑體" panose="020B0604030504040204" pitchFamily="34" charset="-120"/>
          </a:endParaRPr>
        </a:p>
      </dsp:txBody>
      <dsp:txXfrm>
        <a:off x="1086179" y="877009"/>
        <a:ext cx="4966239" cy="541935"/>
      </dsp:txXfrm>
    </dsp:sp>
    <dsp:sp modelId="{EB168CF7-5396-432E-AF53-FAD6E7855724}">
      <dsp:nvSpPr>
        <dsp:cNvPr id="0" name=""/>
        <dsp:cNvSpPr/>
      </dsp:nvSpPr>
      <dsp:spPr>
        <a:xfrm>
          <a:off x="1076122" y="1534122"/>
          <a:ext cx="4966239" cy="588059"/>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碩士班、碩士在職專班</a:t>
          </a:r>
          <a:endParaRPr lang="zh-TW" altLang="en-US" sz="2800" b="1" kern="1200" dirty="0">
            <a:latin typeface="微軟正黑體" panose="020B0604030504040204" pitchFamily="34" charset="-120"/>
            <a:ea typeface="微軟正黑體" panose="020B0604030504040204" pitchFamily="34" charset="-120"/>
          </a:endParaRPr>
        </a:p>
      </dsp:txBody>
      <dsp:txXfrm>
        <a:off x="1076122" y="1534122"/>
        <a:ext cx="4966239" cy="5880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60825-DD58-44D0-B837-EFBBDD60EFCC}">
      <dsp:nvSpPr>
        <dsp:cNvPr id="0" name=""/>
        <dsp:cNvSpPr/>
      </dsp:nvSpPr>
      <dsp:spPr>
        <a:xfrm>
          <a:off x="781188" y="1187770"/>
          <a:ext cx="294933" cy="840674"/>
        </a:xfrm>
        <a:custGeom>
          <a:avLst/>
          <a:gdLst/>
          <a:ahLst/>
          <a:cxnLst/>
          <a:rect l="0" t="0" r="0" b="0"/>
          <a:pathLst>
            <a:path>
              <a:moveTo>
                <a:pt x="0" y="0"/>
              </a:moveTo>
              <a:lnTo>
                <a:pt x="147466" y="0"/>
              </a:lnTo>
              <a:lnTo>
                <a:pt x="147466" y="840674"/>
              </a:lnTo>
              <a:lnTo>
                <a:pt x="294933" y="8406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906382" y="1585834"/>
        <a:ext cx="44545" cy="44545"/>
      </dsp:txXfrm>
    </dsp:sp>
    <dsp:sp modelId="{926CE6B0-3634-469B-88FE-100D928D6FFC}">
      <dsp:nvSpPr>
        <dsp:cNvPr id="0" name=""/>
        <dsp:cNvSpPr/>
      </dsp:nvSpPr>
      <dsp:spPr>
        <a:xfrm>
          <a:off x="781188" y="1187770"/>
          <a:ext cx="294933" cy="308768"/>
        </a:xfrm>
        <a:custGeom>
          <a:avLst/>
          <a:gdLst/>
          <a:ahLst/>
          <a:cxnLst/>
          <a:rect l="0" t="0" r="0" b="0"/>
          <a:pathLst>
            <a:path>
              <a:moveTo>
                <a:pt x="0" y="0"/>
              </a:moveTo>
              <a:lnTo>
                <a:pt x="147466" y="0"/>
              </a:lnTo>
              <a:lnTo>
                <a:pt x="147466" y="308768"/>
              </a:lnTo>
              <a:lnTo>
                <a:pt x="294933" y="3087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917980" y="1331479"/>
        <a:ext cx="21349" cy="21349"/>
      </dsp:txXfrm>
    </dsp:sp>
    <dsp:sp modelId="{71E753B7-BC20-488F-A521-B2BF8F90919C}">
      <dsp:nvSpPr>
        <dsp:cNvPr id="0" name=""/>
        <dsp:cNvSpPr/>
      </dsp:nvSpPr>
      <dsp:spPr>
        <a:xfrm>
          <a:off x="781188" y="964633"/>
          <a:ext cx="294933" cy="223136"/>
        </a:xfrm>
        <a:custGeom>
          <a:avLst/>
          <a:gdLst/>
          <a:ahLst/>
          <a:cxnLst/>
          <a:rect l="0" t="0" r="0" b="0"/>
          <a:pathLst>
            <a:path>
              <a:moveTo>
                <a:pt x="0" y="223136"/>
              </a:moveTo>
              <a:lnTo>
                <a:pt x="147466" y="223136"/>
              </a:lnTo>
              <a:lnTo>
                <a:pt x="147466" y="0"/>
              </a:lnTo>
              <a:lnTo>
                <a:pt x="29493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919409" y="1066956"/>
        <a:ext cx="18491" cy="18491"/>
      </dsp:txXfrm>
    </dsp:sp>
    <dsp:sp modelId="{FE6AD3AF-E9D3-445B-BEBC-2EE409C96B13}">
      <dsp:nvSpPr>
        <dsp:cNvPr id="0" name=""/>
        <dsp:cNvSpPr/>
      </dsp:nvSpPr>
      <dsp:spPr>
        <a:xfrm>
          <a:off x="781188" y="402641"/>
          <a:ext cx="294933" cy="785129"/>
        </a:xfrm>
        <a:custGeom>
          <a:avLst/>
          <a:gdLst/>
          <a:ahLst/>
          <a:cxnLst/>
          <a:rect l="0" t="0" r="0" b="0"/>
          <a:pathLst>
            <a:path>
              <a:moveTo>
                <a:pt x="0" y="785129"/>
              </a:moveTo>
              <a:lnTo>
                <a:pt x="147466" y="785129"/>
              </a:lnTo>
              <a:lnTo>
                <a:pt x="147466" y="0"/>
              </a:lnTo>
              <a:lnTo>
                <a:pt x="29493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907687" y="774238"/>
        <a:ext cx="41934" cy="41934"/>
      </dsp:txXfrm>
    </dsp:sp>
    <dsp:sp modelId="{E159F8E3-DC07-4761-A87A-1246DBE7E90F}">
      <dsp:nvSpPr>
        <dsp:cNvPr id="0" name=""/>
        <dsp:cNvSpPr/>
      </dsp:nvSpPr>
      <dsp:spPr>
        <a:xfrm rot="16200000">
          <a:off x="-626750" y="962973"/>
          <a:ext cx="2366283"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smtClean="0">
              <a:latin typeface="微軟正黑體" panose="020B0604030504040204" pitchFamily="34" charset="-120"/>
              <a:ea typeface="微軟正黑體" panose="020B0604030504040204" pitchFamily="34" charset="-120"/>
            </a:rPr>
            <a:t>招生學制</a:t>
          </a:r>
          <a:endParaRPr lang="zh-TW" altLang="en-US" sz="3200" b="1" kern="1200" dirty="0">
            <a:latin typeface="微軟正黑體" panose="020B0604030504040204" pitchFamily="34" charset="-120"/>
            <a:ea typeface="微軟正黑體" panose="020B0604030504040204" pitchFamily="34" charset="-120"/>
          </a:endParaRPr>
        </a:p>
      </dsp:txBody>
      <dsp:txXfrm>
        <a:off x="-626750" y="962973"/>
        <a:ext cx="2366283" cy="449593"/>
      </dsp:txXfrm>
    </dsp:sp>
    <dsp:sp modelId="{CA99331A-EA18-4898-B426-4A667010E330}">
      <dsp:nvSpPr>
        <dsp:cNvPr id="0" name=""/>
        <dsp:cNvSpPr/>
      </dsp:nvSpPr>
      <dsp:spPr>
        <a:xfrm>
          <a:off x="1076122" y="177844"/>
          <a:ext cx="4966239"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日間部五專</a:t>
          </a:r>
          <a:endParaRPr lang="zh-TW" altLang="en-US" sz="2800" b="1" kern="1200" dirty="0">
            <a:latin typeface="微軟正黑體" panose="020B0604030504040204" pitchFamily="34" charset="-120"/>
            <a:ea typeface="微軟正黑體" panose="020B0604030504040204" pitchFamily="34" charset="-120"/>
          </a:endParaRPr>
        </a:p>
      </dsp:txBody>
      <dsp:txXfrm>
        <a:off x="1076122" y="177844"/>
        <a:ext cx="4966239" cy="449593"/>
      </dsp:txXfrm>
    </dsp:sp>
    <dsp:sp modelId="{986DB1CE-6AFE-400A-AE81-278160A6CBCA}">
      <dsp:nvSpPr>
        <dsp:cNvPr id="0" name=""/>
        <dsp:cNvSpPr/>
      </dsp:nvSpPr>
      <dsp:spPr>
        <a:xfrm>
          <a:off x="1076122" y="739836"/>
          <a:ext cx="4966239"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進修部假日班二技</a:t>
          </a:r>
          <a:endParaRPr lang="zh-TW" altLang="en-US" sz="2800" b="1" kern="1200" dirty="0">
            <a:latin typeface="微軟正黑體" panose="020B0604030504040204" pitchFamily="34" charset="-120"/>
            <a:ea typeface="微軟正黑體" panose="020B0604030504040204" pitchFamily="34" charset="-120"/>
          </a:endParaRPr>
        </a:p>
      </dsp:txBody>
      <dsp:txXfrm>
        <a:off x="1076122" y="739836"/>
        <a:ext cx="4966239" cy="449593"/>
      </dsp:txXfrm>
    </dsp:sp>
    <dsp:sp modelId="{1D941100-9777-4AAD-BB71-02CBFA1B79B4}">
      <dsp:nvSpPr>
        <dsp:cNvPr id="0" name=""/>
        <dsp:cNvSpPr/>
      </dsp:nvSpPr>
      <dsp:spPr>
        <a:xfrm>
          <a:off x="1076122" y="1271742"/>
          <a:ext cx="4966239"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日間部四技</a:t>
          </a:r>
          <a:endParaRPr lang="zh-TW" altLang="en-US" sz="2800" b="1" kern="1200" dirty="0">
            <a:latin typeface="微軟正黑體" panose="020B0604030504040204" pitchFamily="34" charset="-120"/>
            <a:ea typeface="微軟正黑體" panose="020B0604030504040204" pitchFamily="34" charset="-120"/>
          </a:endParaRPr>
        </a:p>
      </dsp:txBody>
      <dsp:txXfrm>
        <a:off x="1076122" y="1271742"/>
        <a:ext cx="4966239" cy="449593"/>
      </dsp:txXfrm>
    </dsp:sp>
    <dsp:sp modelId="{EB168CF7-5396-432E-AF53-FAD6E7855724}">
      <dsp:nvSpPr>
        <dsp:cNvPr id="0" name=""/>
        <dsp:cNvSpPr/>
      </dsp:nvSpPr>
      <dsp:spPr>
        <a:xfrm>
          <a:off x="1076122" y="1803647"/>
          <a:ext cx="4966239"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碩士班、碩專班、博士班</a:t>
          </a:r>
          <a:endParaRPr lang="zh-TW" altLang="en-US" sz="2800" b="1" kern="1200" dirty="0">
            <a:latin typeface="微軟正黑體" panose="020B0604030504040204" pitchFamily="34" charset="-120"/>
            <a:ea typeface="微軟正黑體" panose="020B0604030504040204" pitchFamily="34" charset="-120"/>
          </a:endParaRPr>
        </a:p>
      </dsp:txBody>
      <dsp:txXfrm>
        <a:off x="1076122" y="1803647"/>
        <a:ext cx="4966239" cy="4495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60825-DD58-44D0-B837-EFBBDD60EFCC}">
      <dsp:nvSpPr>
        <dsp:cNvPr id="0" name=""/>
        <dsp:cNvSpPr/>
      </dsp:nvSpPr>
      <dsp:spPr>
        <a:xfrm>
          <a:off x="884073" y="1187770"/>
          <a:ext cx="294933" cy="840674"/>
        </a:xfrm>
        <a:custGeom>
          <a:avLst/>
          <a:gdLst/>
          <a:ahLst/>
          <a:cxnLst/>
          <a:rect l="0" t="0" r="0" b="0"/>
          <a:pathLst>
            <a:path>
              <a:moveTo>
                <a:pt x="0" y="0"/>
              </a:moveTo>
              <a:lnTo>
                <a:pt x="147466" y="0"/>
              </a:lnTo>
              <a:lnTo>
                <a:pt x="147466" y="840674"/>
              </a:lnTo>
              <a:lnTo>
                <a:pt x="294933" y="8406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009267" y="1585834"/>
        <a:ext cx="44545" cy="44545"/>
      </dsp:txXfrm>
    </dsp:sp>
    <dsp:sp modelId="{926CE6B0-3634-469B-88FE-100D928D6FFC}">
      <dsp:nvSpPr>
        <dsp:cNvPr id="0" name=""/>
        <dsp:cNvSpPr/>
      </dsp:nvSpPr>
      <dsp:spPr>
        <a:xfrm>
          <a:off x="884073" y="1187770"/>
          <a:ext cx="294933" cy="308768"/>
        </a:xfrm>
        <a:custGeom>
          <a:avLst/>
          <a:gdLst/>
          <a:ahLst/>
          <a:cxnLst/>
          <a:rect l="0" t="0" r="0" b="0"/>
          <a:pathLst>
            <a:path>
              <a:moveTo>
                <a:pt x="0" y="0"/>
              </a:moveTo>
              <a:lnTo>
                <a:pt x="147466" y="0"/>
              </a:lnTo>
              <a:lnTo>
                <a:pt x="147466" y="308768"/>
              </a:lnTo>
              <a:lnTo>
                <a:pt x="294933" y="3087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020864" y="1331479"/>
        <a:ext cx="21349" cy="21349"/>
      </dsp:txXfrm>
    </dsp:sp>
    <dsp:sp modelId="{71E753B7-BC20-488F-A521-B2BF8F90919C}">
      <dsp:nvSpPr>
        <dsp:cNvPr id="0" name=""/>
        <dsp:cNvSpPr/>
      </dsp:nvSpPr>
      <dsp:spPr>
        <a:xfrm>
          <a:off x="884073" y="964633"/>
          <a:ext cx="294933" cy="223136"/>
        </a:xfrm>
        <a:custGeom>
          <a:avLst/>
          <a:gdLst/>
          <a:ahLst/>
          <a:cxnLst/>
          <a:rect l="0" t="0" r="0" b="0"/>
          <a:pathLst>
            <a:path>
              <a:moveTo>
                <a:pt x="0" y="223136"/>
              </a:moveTo>
              <a:lnTo>
                <a:pt x="147466" y="223136"/>
              </a:lnTo>
              <a:lnTo>
                <a:pt x="147466" y="0"/>
              </a:lnTo>
              <a:lnTo>
                <a:pt x="29493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022294" y="1066956"/>
        <a:ext cx="18491" cy="18491"/>
      </dsp:txXfrm>
    </dsp:sp>
    <dsp:sp modelId="{FE6AD3AF-E9D3-445B-BEBC-2EE409C96B13}">
      <dsp:nvSpPr>
        <dsp:cNvPr id="0" name=""/>
        <dsp:cNvSpPr/>
      </dsp:nvSpPr>
      <dsp:spPr>
        <a:xfrm>
          <a:off x="884073" y="402641"/>
          <a:ext cx="294933" cy="785129"/>
        </a:xfrm>
        <a:custGeom>
          <a:avLst/>
          <a:gdLst/>
          <a:ahLst/>
          <a:cxnLst/>
          <a:rect l="0" t="0" r="0" b="0"/>
          <a:pathLst>
            <a:path>
              <a:moveTo>
                <a:pt x="0" y="785129"/>
              </a:moveTo>
              <a:lnTo>
                <a:pt x="147466" y="785129"/>
              </a:lnTo>
              <a:lnTo>
                <a:pt x="147466" y="0"/>
              </a:lnTo>
              <a:lnTo>
                <a:pt x="29493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010572" y="774238"/>
        <a:ext cx="41934" cy="41934"/>
      </dsp:txXfrm>
    </dsp:sp>
    <dsp:sp modelId="{E159F8E3-DC07-4761-A87A-1246DBE7E90F}">
      <dsp:nvSpPr>
        <dsp:cNvPr id="0" name=""/>
        <dsp:cNvSpPr/>
      </dsp:nvSpPr>
      <dsp:spPr>
        <a:xfrm rot="16200000">
          <a:off x="-523865" y="962973"/>
          <a:ext cx="2366283"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smtClean="0">
              <a:latin typeface="微軟正黑體" panose="020B0604030504040204" pitchFamily="34" charset="-120"/>
              <a:ea typeface="微軟正黑體" panose="020B0604030504040204" pitchFamily="34" charset="-120"/>
            </a:rPr>
            <a:t>招生學制</a:t>
          </a:r>
          <a:endParaRPr lang="zh-TW" altLang="en-US" sz="3200" b="1" kern="1200" dirty="0">
            <a:latin typeface="微軟正黑體" panose="020B0604030504040204" pitchFamily="34" charset="-120"/>
            <a:ea typeface="微軟正黑體" panose="020B0604030504040204" pitchFamily="34" charset="-120"/>
          </a:endParaRPr>
        </a:p>
      </dsp:txBody>
      <dsp:txXfrm>
        <a:off x="-523865" y="962973"/>
        <a:ext cx="2366283" cy="449593"/>
      </dsp:txXfrm>
    </dsp:sp>
    <dsp:sp modelId="{CA99331A-EA18-4898-B426-4A667010E330}">
      <dsp:nvSpPr>
        <dsp:cNvPr id="0" name=""/>
        <dsp:cNvSpPr/>
      </dsp:nvSpPr>
      <dsp:spPr>
        <a:xfrm>
          <a:off x="1179006" y="177844"/>
          <a:ext cx="5805325"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日間部五專</a:t>
          </a:r>
          <a:endParaRPr lang="zh-TW" altLang="en-US" sz="2800" b="1" kern="1200" dirty="0">
            <a:latin typeface="微軟正黑體" panose="020B0604030504040204" pitchFamily="34" charset="-120"/>
            <a:ea typeface="微軟正黑體" panose="020B0604030504040204" pitchFamily="34" charset="-120"/>
          </a:endParaRPr>
        </a:p>
      </dsp:txBody>
      <dsp:txXfrm>
        <a:off x="1179006" y="177844"/>
        <a:ext cx="5805325" cy="449593"/>
      </dsp:txXfrm>
    </dsp:sp>
    <dsp:sp modelId="{986DB1CE-6AFE-400A-AE81-278160A6CBCA}">
      <dsp:nvSpPr>
        <dsp:cNvPr id="0" name=""/>
        <dsp:cNvSpPr/>
      </dsp:nvSpPr>
      <dsp:spPr>
        <a:xfrm>
          <a:off x="1179006" y="739836"/>
          <a:ext cx="5805325"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日間部二技</a:t>
          </a:r>
          <a:endParaRPr lang="zh-TW" altLang="en-US" sz="2800" b="1" kern="1200" dirty="0">
            <a:latin typeface="微軟正黑體" panose="020B0604030504040204" pitchFamily="34" charset="-120"/>
            <a:ea typeface="微軟正黑體" panose="020B0604030504040204" pitchFamily="34" charset="-120"/>
          </a:endParaRPr>
        </a:p>
      </dsp:txBody>
      <dsp:txXfrm>
        <a:off x="1179006" y="739836"/>
        <a:ext cx="5805325" cy="449593"/>
      </dsp:txXfrm>
    </dsp:sp>
    <dsp:sp modelId="{1D941100-9777-4AAD-BB71-02CBFA1B79B4}">
      <dsp:nvSpPr>
        <dsp:cNvPr id="0" name=""/>
        <dsp:cNvSpPr/>
      </dsp:nvSpPr>
      <dsp:spPr>
        <a:xfrm>
          <a:off x="1179006" y="1271742"/>
          <a:ext cx="5805325"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日間部及進修部四技</a:t>
          </a:r>
          <a:endParaRPr lang="zh-TW" altLang="en-US" sz="2800" b="1" kern="1200" dirty="0">
            <a:latin typeface="微軟正黑體" panose="020B0604030504040204" pitchFamily="34" charset="-120"/>
            <a:ea typeface="微軟正黑體" panose="020B0604030504040204" pitchFamily="34" charset="-120"/>
          </a:endParaRPr>
        </a:p>
      </dsp:txBody>
      <dsp:txXfrm>
        <a:off x="1179006" y="1271742"/>
        <a:ext cx="5805325" cy="449593"/>
      </dsp:txXfrm>
    </dsp:sp>
    <dsp:sp modelId="{EB168CF7-5396-432E-AF53-FAD6E7855724}">
      <dsp:nvSpPr>
        <dsp:cNvPr id="0" name=""/>
        <dsp:cNvSpPr/>
      </dsp:nvSpPr>
      <dsp:spPr>
        <a:xfrm>
          <a:off x="1179006" y="1803647"/>
          <a:ext cx="5805325" cy="44959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碩士班、碩士在職專班、博士班</a:t>
          </a:r>
          <a:endParaRPr lang="zh-TW" altLang="en-US" sz="2800" b="1" kern="1200" dirty="0">
            <a:latin typeface="微軟正黑體" panose="020B0604030504040204" pitchFamily="34" charset="-120"/>
            <a:ea typeface="微軟正黑體" panose="020B0604030504040204" pitchFamily="34" charset="-120"/>
          </a:endParaRPr>
        </a:p>
      </dsp:txBody>
      <dsp:txXfrm>
        <a:off x="1179006" y="1803647"/>
        <a:ext cx="5805325" cy="44959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25DA8215-5814-41F0-AE97-F4935009527A}" type="datetimeFigureOut">
              <a:rPr lang="zh-TW" altLang="en-US" smtClean="0"/>
              <a:t>2023/4/26</a:t>
            </a:fld>
            <a:endParaRPr lang="zh-TW" altLang="en-US"/>
          </a:p>
        </p:txBody>
      </p:sp>
      <p:sp>
        <p:nvSpPr>
          <p:cNvPr id="4" name="投影片圖像版面配置區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86FD7AD-C679-4080-A13D-F677A33669CD}" type="slidenum">
              <a:rPr lang="zh-TW" altLang="en-US" smtClean="0"/>
              <a:t>‹#›</a:t>
            </a:fld>
            <a:endParaRPr lang="zh-TW" altLang="en-US"/>
          </a:p>
        </p:txBody>
      </p:sp>
    </p:spTree>
    <p:extLst>
      <p:ext uri="{BB962C8B-B14F-4D97-AF65-F5344CB8AC3E}">
        <p14:creationId xmlns:p14="http://schemas.microsoft.com/office/powerpoint/2010/main" val="2939944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FD7AD-C679-4080-A13D-F677A33669C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155224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17</a:t>
            </a:fld>
            <a:endParaRPr lang="zh-TW" altLang="en-US"/>
          </a:p>
        </p:txBody>
      </p:sp>
    </p:spTree>
    <p:extLst>
      <p:ext uri="{BB962C8B-B14F-4D97-AF65-F5344CB8AC3E}">
        <p14:creationId xmlns:p14="http://schemas.microsoft.com/office/powerpoint/2010/main" val="84155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18</a:t>
            </a:fld>
            <a:endParaRPr lang="zh-TW" altLang="en-US"/>
          </a:p>
        </p:txBody>
      </p:sp>
    </p:spTree>
    <p:extLst>
      <p:ext uri="{BB962C8B-B14F-4D97-AF65-F5344CB8AC3E}">
        <p14:creationId xmlns:p14="http://schemas.microsoft.com/office/powerpoint/2010/main" val="3646493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19</a:t>
            </a:fld>
            <a:endParaRPr lang="zh-TW" altLang="en-US"/>
          </a:p>
        </p:txBody>
      </p:sp>
    </p:spTree>
    <p:extLst>
      <p:ext uri="{BB962C8B-B14F-4D97-AF65-F5344CB8AC3E}">
        <p14:creationId xmlns:p14="http://schemas.microsoft.com/office/powerpoint/2010/main" val="2684418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20</a:t>
            </a:fld>
            <a:endParaRPr lang="zh-TW" altLang="en-US"/>
          </a:p>
        </p:txBody>
      </p:sp>
    </p:spTree>
    <p:extLst>
      <p:ext uri="{BB962C8B-B14F-4D97-AF65-F5344CB8AC3E}">
        <p14:creationId xmlns:p14="http://schemas.microsoft.com/office/powerpoint/2010/main" val="3021478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優免：技藝課程：</a:t>
            </a:r>
            <a:r>
              <a:rPr lang="en-US" altLang="zh-TW" dirty="0" smtClean="0"/>
              <a:t>90</a:t>
            </a:r>
            <a:r>
              <a:rPr lang="zh-TW" altLang="en-US" dirty="0" smtClean="0"/>
              <a:t>分</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3</a:t>
            </a:r>
            <a:r>
              <a:rPr lang="zh-TW" altLang="en-US" dirty="0" smtClean="0">
                <a:latin typeface="標楷體" panose="03000509000000000000" pitchFamily="65" charset="-120"/>
                <a:ea typeface="標楷體" panose="03000509000000000000" pitchFamily="65" charset="-120"/>
              </a:rPr>
              <a:t>分；</a:t>
            </a:r>
            <a:r>
              <a:rPr lang="en-US" altLang="zh-TW" dirty="0" smtClean="0">
                <a:latin typeface="標楷體" panose="03000509000000000000" pitchFamily="65" charset="-120"/>
                <a:ea typeface="標楷體" panose="03000509000000000000" pitchFamily="65" charset="-120"/>
              </a:rPr>
              <a:t>80~90</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2.5</a:t>
            </a:r>
            <a:r>
              <a:rPr lang="zh-TW" altLang="en-US" dirty="0" smtClean="0">
                <a:latin typeface="標楷體" panose="03000509000000000000" pitchFamily="65" charset="-120"/>
                <a:ea typeface="標楷體" panose="03000509000000000000" pitchFamily="65" charset="-120"/>
              </a:rPr>
              <a:t>分；</a:t>
            </a:r>
            <a:r>
              <a:rPr lang="en-US" altLang="zh-TW" dirty="0" smtClean="0">
                <a:latin typeface="標楷體" panose="03000509000000000000" pitchFamily="65" charset="-120"/>
                <a:ea typeface="標楷體" panose="03000509000000000000" pitchFamily="65" charset="-120"/>
              </a:rPr>
              <a:t>70~80</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1.5</a:t>
            </a:r>
            <a:r>
              <a:rPr lang="zh-TW" altLang="en-US" dirty="0" smtClean="0">
                <a:latin typeface="標楷體" panose="03000509000000000000" pitchFamily="65" charset="-120"/>
                <a:ea typeface="標楷體" panose="03000509000000000000" pitchFamily="65" charset="-120"/>
              </a:rPr>
              <a:t>分；</a:t>
            </a:r>
            <a:r>
              <a:rPr lang="en-US" altLang="zh-TW" dirty="0" smtClean="0">
                <a:latin typeface="標楷體" panose="03000509000000000000" pitchFamily="65" charset="-120"/>
                <a:ea typeface="標楷體" panose="03000509000000000000" pitchFamily="65" charset="-120"/>
              </a:rPr>
              <a:t>60~70</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分</a:t>
            </a:r>
            <a:endParaRPr lang="zh-TW"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聯免：技藝課程：</a:t>
            </a:r>
            <a:r>
              <a:rPr lang="en-US" altLang="zh-TW" dirty="0" smtClean="0"/>
              <a:t>90</a:t>
            </a:r>
            <a:r>
              <a:rPr lang="zh-TW" altLang="en-US" dirty="0" smtClean="0"/>
              <a:t>分</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3</a:t>
            </a:r>
            <a:r>
              <a:rPr lang="zh-TW" altLang="en-US" dirty="0" smtClean="0">
                <a:latin typeface="標楷體" panose="03000509000000000000" pitchFamily="65" charset="-120"/>
                <a:ea typeface="標楷體" panose="03000509000000000000" pitchFamily="65" charset="-120"/>
              </a:rPr>
              <a:t>分；</a:t>
            </a:r>
            <a:r>
              <a:rPr lang="en-US" altLang="zh-TW" dirty="0" smtClean="0">
                <a:latin typeface="標楷體" panose="03000509000000000000" pitchFamily="65" charset="-120"/>
                <a:ea typeface="標楷體" panose="03000509000000000000" pitchFamily="65" charset="-120"/>
              </a:rPr>
              <a:t>80~90</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分；</a:t>
            </a:r>
            <a:r>
              <a:rPr lang="en-US" altLang="zh-TW" dirty="0" smtClean="0">
                <a:latin typeface="標楷體" panose="03000509000000000000" pitchFamily="65" charset="-120"/>
                <a:ea typeface="標楷體" panose="03000509000000000000" pitchFamily="65" charset="-120"/>
              </a:rPr>
              <a:t>60~80</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分</a:t>
            </a:r>
            <a:endParaRPr lang="zh-TW"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21</a:t>
            </a:fld>
            <a:endParaRPr lang="zh-TW" altLang="en-US"/>
          </a:p>
        </p:txBody>
      </p:sp>
    </p:spTree>
    <p:extLst>
      <p:ext uri="{BB962C8B-B14F-4D97-AF65-F5344CB8AC3E}">
        <p14:creationId xmlns:p14="http://schemas.microsoft.com/office/powerpoint/2010/main" val="2097638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24</a:t>
            </a:fld>
            <a:endParaRPr lang="zh-TW" altLang="en-US"/>
          </a:p>
        </p:txBody>
      </p:sp>
    </p:spTree>
    <p:extLst>
      <p:ext uri="{BB962C8B-B14F-4D97-AF65-F5344CB8AC3E}">
        <p14:creationId xmlns:p14="http://schemas.microsoft.com/office/powerpoint/2010/main" val="706179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27</a:t>
            </a:fld>
            <a:endParaRPr lang="zh-TW" altLang="en-US"/>
          </a:p>
        </p:txBody>
      </p:sp>
    </p:spTree>
    <p:extLst>
      <p:ext uri="{BB962C8B-B14F-4D97-AF65-F5344CB8AC3E}">
        <p14:creationId xmlns:p14="http://schemas.microsoft.com/office/powerpoint/2010/main" val="3954558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28</a:t>
            </a:fld>
            <a:endParaRPr lang="zh-TW" altLang="en-US"/>
          </a:p>
        </p:txBody>
      </p:sp>
    </p:spTree>
    <p:extLst>
      <p:ext uri="{BB962C8B-B14F-4D97-AF65-F5344CB8AC3E}">
        <p14:creationId xmlns:p14="http://schemas.microsoft.com/office/powerpoint/2010/main" val="3396645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29</a:t>
            </a:fld>
            <a:endParaRPr lang="zh-TW" altLang="en-US"/>
          </a:p>
        </p:txBody>
      </p:sp>
    </p:spTree>
    <p:extLst>
      <p:ext uri="{BB962C8B-B14F-4D97-AF65-F5344CB8AC3E}">
        <p14:creationId xmlns:p14="http://schemas.microsoft.com/office/powerpoint/2010/main" val="965063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30</a:t>
            </a:fld>
            <a:endParaRPr lang="zh-TW" altLang="en-US"/>
          </a:p>
        </p:txBody>
      </p:sp>
    </p:spTree>
    <p:extLst>
      <p:ext uri="{BB962C8B-B14F-4D97-AF65-F5344CB8AC3E}">
        <p14:creationId xmlns:p14="http://schemas.microsoft.com/office/powerpoint/2010/main" val="2460497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5</a:t>
            </a:fld>
            <a:endParaRPr lang="zh-TW" altLang="en-US"/>
          </a:p>
        </p:txBody>
      </p:sp>
    </p:spTree>
    <p:extLst>
      <p:ext uri="{BB962C8B-B14F-4D97-AF65-F5344CB8AC3E}">
        <p14:creationId xmlns:p14="http://schemas.microsoft.com/office/powerpoint/2010/main" val="2975280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31</a:t>
            </a:fld>
            <a:endParaRPr lang="zh-TW" altLang="en-US"/>
          </a:p>
        </p:txBody>
      </p:sp>
    </p:spTree>
    <p:extLst>
      <p:ext uri="{BB962C8B-B14F-4D97-AF65-F5344CB8AC3E}">
        <p14:creationId xmlns:p14="http://schemas.microsoft.com/office/powerpoint/2010/main" val="2960076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40</a:t>
            </a:fld>
            <a:endParaRPr lang="zh-TW" altLang="en-US"/>
          </a:p>
        </p:txBody>
      </p:sp>
    </p:spTree>
    <p:extLst>
      <p:ext uri="{BB962C8B-B14F-4D97-AF65-F5344CB8AC3E}">
        <p14:creationId xmlns:p14="http://schemas.microsoft.com/office/powerpoint/2010/main" val="142479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41</a:t>
            </a:fld>
            <a:endParaRPr lang="zh-TW" altLang="en-US"/>
          </a:p>
        </p:txBody>
      </p:sp>
    </p:spTree>
    <p:extLst>
      <p:ext uri="{BB962C8B-B14F-4D97-AF65-F5344CB8AC3E}">
        <p14:creationId xmlns:p14="http://schemas.microsoft.com/office/powerpoint/2010/main" val="3563192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49</a:t>
            </a:fld>
            <a:endParaRPr lang="zh-TW" altLang="en-US"/>
          </a:p>
        </p:txBody>
      </p:sp>
    </p:spTree>
    <p:extLst>
      <p:ext uri="{BB962C8B-B14F-4D97-AF65-F5344CB8AC3E}">
        <p14:creationId xmlns:p14="http://schemas.microsoft.com/office/powerpoint/2010/main" val="4160082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FD7AD-C679-4080-A13D-F677A33669C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32327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FD7AD-C679-4080-A13D-F677A33669C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135985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FD7AD-C679-4080-A13D-F677A33669C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373996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FD7AD-C679-4080-A13D-F677A33669C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228494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10</a:t>
            </a:fld>
            <a:endParaRPr lang="zh-TW" altLang="en-US"/>
          </a:p>
        </p:txBody>
      </p:sp>
    </p:spTree>
    <p:extLst>
      <p:ext uri="{BB962C8B-B14F-4D97-AF65-F5344CB8AC3E}">
        <p14:creationId xmlns:p14="http://schemas.microsoft.com/office/powerpoint/2010/main" val="283260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14</a:t>
            </a:fld>
            <a:endParaRPr lang="zh-TW" altLang="en-US"/>
          </a:p>
        </p:txBody>
      </p:sp>
    </p:spTree>
    <p:extLst>
      <p:ext uri="{BB962C8B-B14F-4D97-AF65-F5344CB8AC3E}">
        <p14:creationId xmlns:p14="http://schemas.microsoft.com/office/powerpoint/2010/main" val="369218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15</a:t>
            </a:fld>
            <a:endParaRPr lang="zh-TW" altLang="en-US"/>
          </a:p>
        </p:txBody>
      </p:sp>
    </p:spTree>
    <p:extLst>
      <p:ext uri="{BB962C8B-B14F-4D97-AF65-F5344CB8AC3E}">
        <p14:creationId xmlns:p14="http://schemas.microsoft.com/office/powerpoint/2010/main" val="919583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86FD7AD-C679-4080-A13D-F677A33669CD}" type="slidenum">
              <a:rPr lang="zh-TW" altLang="en-US" smtClean="0"/>
              <a:t>16</a:t>
            </a:fld>
            <a:endParaRPr lang="zh-TW" altLang="en-US"/>
          </a:p>
        </p:txBody>
      </p:sp>
    </p:spTree>
    <p:extLst>
      <p:ext uri="{BB962C8B-B14F-4D97-AF65-F5344CB8AC3E}">
        <p14:creationId xmlns:p14="http://schemas.microsoft.com/office/powerpoint/2010/main" val="1133828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0AC13AAE-072A-42EC-A25A-F3C40D0C7D64}" type="datetimeFigureOut">
              <a:rPr lang="zh-TW" altLang="en-US" smtClean="0"/>
              <a:t>2023/4/26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0AE9B4E-90C0-4C72-9993-9F4254ED5146}" type="slidenum">
              <a:rPr lang="zh-TW" altLang="en-US" smtClean="0"/>
              <a:t>‹#›</a:t>
            </a:fld>
            <a:endParaRPr lang="zh-TW" altLang="en-US"/>
          </a:p>
        </p:txBody>
      </p:sp>
    </p:spTree>
    <p:extLst>
      <p:ext uri="{BB962C8B-B14F-4D97-AF65-F5344CB8AC3E}">
        <p14:creationId xmlns:p14="http://schemas.microsoft.com/office/powerpoint/2010/main" val="3772079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AC13AAE-072A-42EC-A25A-F3C40D0C7D64}" type="datetimeFigureOut">
              <a:rPr lang="zh-TW" altLang="en-US" smtClean="0"/>
              <a:t>2023/4/26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0AE9B4E-90C0-4C72-9993-9F4254ED5146}" type="slidenum">
              <a:rPr lang="zh-TW" altLang="en-US" smtClean="0"/>
              <a:t>‹#›</a:t>
            </a:fld>
            <a:endParaRPr lang="zh-TW" altLang="en-US"/>
          </a:p>
        </p:txBody>
      </p:sp>
    </p:spTree>
    <p:extLst>
      <p:ext uri="{BB962C8B-B14F-4D97-AF65-F5344CB8AC3E}">
        <p14:creationId xmlns:p14="http://schemas.microsoft.com/office/powerpoint/2010/main" val="2989933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AC13AAE-072A-42EC-A25A-F3C40D0C7D64}" type="datetimeFigureOut">
              <a:rPr lang="zh-TW" altLang="en-US" smtClean="0"/>
              <a:t>2023/4/26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0AE9B4E-90C0-4C72-9993-9F4254ED5146}" type="slidenum">
              <a:rPr lang="zh-TW" altLang="en-US" smtClean="0"/>
              <a:t>‹#›</a:t>
            </a:fld>
            <a:endParaRPr lang="zh-TW" altLang="en-US"/>
          </a:p>
        </p:txBody>
      </p:sp>
    </p:spTree>
    <p:extLst>
      <p:ext uri="{BB962C8B-B14F-4D97-AF65-F5344CB8AC3E}">
        <p14:creationId xmlns:p14="http://schemas.microsoft.com/office/powerpoint/2010/main" val="2551780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p:cNvSpPr/>
          <p:nvPr userDrawn="1"/>
        </p:nvSpPr>
        <p:spPr>
          <a:xfrm>
            <a:off x="598207" y="1236180"/>
            <a:ext cx="8736000" cy="48000"/>
          </a:xfrm>
          <a:prstGeom prst="rect">
            <a:avLst/>
          </a:prstGeom>
          <a:solidFill>
            <a:srgbClr val="44546A">
              <a:lumMod val="40000"/>
              <a:lumOff val="60000"/>
            </a:srgbClr>
          </a:solidFill>
          <a:ln w="12700" cap="flat" cmpd="sng" algn="ctr">
            <a:noFill/>
            <a:prstDash val="solid"/>
            <a:miter lim="800000"/>
          </a:ln>
          <a:effectLst/>
        </p:spPr>
        <p:txBody>
          <a:bodyPr lIns="121903" tIns="60951" rIns="121903" bIns="60951" rtlCol="0" anchor="ctr"/>
          <a:lstStyle/>
          <a:p>
            <a:pPr marL="0" marR="0" lvl="0" indent="0" algn="ctr" defTabSz="1218899"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0" cap="none" spc="0" normalizeH="0" baseline="0" noProof="0">
              <a:ln>
                <a:noFill/>
              </a:ln>
              <a:solidFill>
                <a:prstClr val="white"/>
              </a:solidFill>
              <a:effectLst/>
              <a:uLnTx/>
              <a:uFillTx/>
              <a:latin typeface="Calibri"/>
              <a:ea typeface="新細明體"/>
              <a:cs typeface="+mn-cs"/>
            </a:endParaRPr>
          </a:p>
        </p:txBody>
      </p:sp>
    </p:spTree>
    <p:extLst>
      <p:ext uri="{BB962C8B-B14F-4D97-AF65-F5344CB8AC3E}">
        <p14:creationId xmlns:p14="http://schemas.microsoft.com/office/powerpoint/2010/main" val="27187056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196"/>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4196"/>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4196"/>
            <a:fld id="{0C913308-F349-4B6D-A68A-DD1791B4A57B}" type="slidenum">
              <a:rPr lang="zh-CN" altLang="en-US" smtClean="0">
                <a:solidFill>
                  <a:prstClr val="black">
                    <a:tint val="75000"/>
                  </a:prstClr>
                </a:solidFill>
              </a:rPr>
              <a:pPr defTabSz="914196"/>
              <a:t>‹#›</a:t>
            </a:fld>
            <a:endParaRPr lang="zh-CN" altLang="en-US">
              <a:solidFill>
                <a:prstClr val="black">
                  <a:tint val="75000"/>
                </a:prstClr>
              </a:solidFill>
            </a:endParaRPr>
          </a:p>
        </p:txBody>
      </p:sp>
    </p:spTree>
    <p:extLst>
      <p:ext uri="{BB962C8B-B14F-4D97-AF65-F5344CB8AC3E}">
        <p14:creationId xmlns:p14="http://schemas.microsoft.com/office/powerpoint/2010/main" val="337164047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7" name="图片占位符 16"/>
          <p:cNvSpPr>
            <a:spLocks noGrp="1"/>
          </p:cNvSpPr>
          <p:nvPr>
            <p:ph type="pic" sz="quarter" idx="12"/>
          </p:nvPr>
        </p:nvSpPr>
        <p:spPr>
          <a:xfrm>
            <a:off x="9254053" y="-29209"/>
            <a:ext cx="2937961" cy="2284769"/>
          </a:xfrm>
          <a:custGeom>
            <a:avLst/>
            <a:gdLst>
              <a:gd name="connsiteX0" fmla="*/ 28576 w 2203471"/>
              <a:gd name="connsiteY0" fmla="*/ 0 h 1713577"/>
              <a:gd name="connsiteX1" fmla="*/ 2203471 w 2203471"/>
              <a:gd name="connsiteY1" fmla="*/ 0 h 1713577"/>
              <a:gd name="connsiteX2" fmla="*/ 2203471 w 2203471"/>
              <a:gd name="connsiteY2" fmla="*/ 1195109 h 1713577"/>
              <a:gd name="connsiteX3" fmla="*/ 1685002 w 2203471"/>
              <a:gd name="connsiteY3" fmla="*/ 1713577 h 1713577"/>
              <a:gd name="connsiteX4" fmla="*/ 0 w 2203471"/>
              <a:gd name="connsiteY4" fmla="*/ 28575 h 171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471" h="1713577">
                <a:moveTo>
                  <a:pt x="28576" y="0"/>
                </a:moveTo>
                <a:lnTo>
                  <a:pt x="2203471" y="0"/>
                </a:lnTo>
                <a:lnTo>
                  <a:pt x="2203471" y="1195109"/>
                </a:lnTo>
                <a:lnTo>
                  <a:pt x="1685002" y="1713577"/>
                </a:lnTo>
                <a:lnTo>
                  <a:pt x="0" y="28575"/>
                </a:lnTo>
                <a:close/>
              </a:path>
            </a:pathLst>
          </a:custGeom>
        </p:spPr>
        <p:txBody>
          <a:bodyPr wrap="square">
            <a:noAutofit/>
          </a:bodyPr>
          <a:lstStyle/>
          <a:p>
            <a:endParaRPr lang="zh-CN" altLang="en-US"/>
          </a:p>
        </p:txBody>
      </p:sp>
      <p:sp>
        <p:nvSpPr>
          <p:cNvPr id="15" name="图片占位符 14"/>
          <p:cNvSpPr>
            <a:spLocks noGrp="1"/>
          </p:cNvSpPr>
          <p:nvPr>
            <p:ph type="pic" sz="quarter" idx="11"/>
          </p:nvPr>
        </p:nvSpPr>
        <p:spPr>
          <a:xfrm>
            <a:off x="9283549" y="2427622"/>
            <a:ext cx="2908463" cy="4493340"/>
          </a:xfrm>
          <a:custGeom>
            <a:avLst/>
            <a:gdLst>
              <a:gd name="connsiteX0" fmla="*/ 1685002 w 2181347"/>
              <a:gd name="connsiteY0" fmla="*/ 0 h 3370005"/>
              <a:gd name="connsiteX1" fmla="*/ 2181347 w 2181347"/>
              <a:gd name="connsiteY1" fmla="*/ 496346 h 3370005"/>
              <a:gd name="connsiteX2" fmla="*/ 2181347 w 2181347"/>
              <a:gd name="connsiteY2" fmla="*/ 2873660 h 3370005"/>
              <a:gd name="connsiteX3" fmla="*/ 1685002 w 2181347"/>
              <a:gd name="connsiteY3" fmla="*/ 3370005 h 3370005"/>
              <a:gd name="connsiteX4" fmla="*/ 0 w 2181347"/>
              <a:gd name="connsiteY4" fmla="*/ 1685003 h 337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347" h="3370005">
                <a:moveTo>
                  <a:pt x="1685002" y="0"/>
                </a:moveTo>
                <a:lnTo>
                  <a:pt x="2181347" y="496346"/>
                </a:lnTo>
                <a:lnTo>
                  <a:pt x="2181347" y="2873660"/>
                </a:lnTo>
                <a:lnTo>
                  <a:pt x="1685002" y="3370005"/>
                </a:lnTo>
                <a:lnTo>
                  <a:pt x="0" y="1685003"/>
                </a:lnTo>
                <a:close/>
              </a:path>
            </a:pathLst>
          </a:custGeom>
        </p:spPr>
        <p:txBody>
          <a:bodyPr wrap="square">
            <a:noAutofit/>
          </a:bodyPr>
          <a:lstStyle/>
          <a:p>
            <a:endParaRPr lang="zh-CN" altLang="en-US"/>
          </a:p>
        </p:txBody>
      </p:sp>
      <p:sp>
        <p:nvSpPr>
          <p:cNvPr id="13" name="图片占位符 12"/>
          <p:cNvSpPr>
            <a:spLocks noGrp="1"/>
          </p:cNvSpPr>
          <p:nvPr>
            <p:ph type="pic" sz="quarter" idx="10"/>
          </p:nvPr>
        </p:nvSpPr>
        <p:spPr>
          <a:xfrm>
            <a:off x="6922857" y="97385"/>
            <a:ext cx="4493339" cy="4493340"/>
          </a:xfrm>
          <a:custGeom>
            <a:avLst/>
            <a:gdLst>
              <a:gd name="connsiteX0" fmla="*/ 1685002 w 3370004"/>
              <a:gd name="connsiteY0" fmla="*/ 0 h 3370005"/>
              <a:gd name="connsiteX1" fmla="*/ 3370004 w 3370004"/>
              <a:gd name="connsiteY1" fmla="*/ 1685003 h 3370005"/>
              <a:gd name="connsiteX2" fmla="*/ 1685002 w 3370004"/>
              <a:gd name="connsiteY2" fmla="*/ 3370005 h 3370005"/>
              <a:gd name="connsiteX3" fmla="*/ 0 w 3370004"/>
              <a:gd name="connsiteY3" fmla="*/ 1685003 h 3370005"/>
            </a:gdLst>
            <a:ahLst/>
            <a:cxnLst>
              <a:cxn ang="0">
                <a:pos x="connsiteX0" y="connsiteY0"/>
              </a:cxn>
              <a:cxn ang="0">
                <a:pos x="connsiteX1" y="connsiteY1"/>
              </a:cxn>
              <a:cxn ang="0">
                <a:pos x="connsiteX2" y="connsiteY2"/>
              </a:cxn>
              <a:cxn ang="0">
                <a:pos x="connsiteX3" y="connsiteY3"/>
              </a:cxn>
            </a:cxnLst>
            <a:rect l="l" t="t" r="r" b="b"/>
            <a:pathLst>
              <a:path w="3370004" h="3370005">
                <a:moveTo>
                  <a:pt x="1685002" y="0"/>
                </a:moveTo>
                <a:lnTo>
                  <a:pt x="3370004" y="1685003"/>
                </a:lnTo>
                <a:lnTo>
                  <a:pt x="1685002" y="3370005"/>
                </a:lnTo>
                <a:lnTo>
                  <a:pt x="0" y="168500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4862451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首頁">
    <p:spTree>
      <p:nvGrpSpPr>
        <p:cNvPr id="1" name=""/>
        <p:cNvGrpSpPr/>
        <p:nvPr/>
      </p:nvGrpSpPr>
      <p:grpSpPr>
        <a:xfrm>
          <a:off x="0" y="0"/>
          <a:ext cx="0" cy="0"/>
          <a:chOff x="0" y="0"/>
          <a:chExt cx="0" cy="0"/>
        </a:xfrm>
      </p:grpSpPr>
      <p:sp>
        <p:nvSpPr>
          <p:cNvPr id="2" name="標題 1"/>
          <p:cNvSpPr>
            <a:spLocks noGrp="1"/>
          </p:cNvSpPr>
          <p:nvPr>
            <p:ph type="title"/>
          </p:nvPr>
        </p:nvSpPr>
        <p:spPr>
          <a:xfrm>
            <a:off x="623392" y="4293096"/>
            <a:ext cx="10972800" cy="1143000"/>
          </a:xfrm>
          <a:prstGeom prst="rect">
            <a:avLst/>
          </a:prstGeom>
        </p:spPr>
        <p:txBody>
          <a:bodyPr/>
          <a:lstStyle/>
          <a:p>
            <a:r>
              <a:rPr lang="zh-TW" altLang="en-US"/>
              <a:t>按一下以編輯母片標題樣式</a:t>
            </a:r>
            <a:endParaRPr lang="zh-TW" altLang="en-US" dirty="0"/>
          </a:p>
        </p:txBody>
      </p:sp>
    </p:spTree>
    <p:extLst>
      <p:ext uri="{BB962C8B-B14F-4D97-AF65-F5344CB8AC3E}">
        <p14:creationId xmlns:p14="http://schemas.microsoft.com/office/powerpoint/2010/main" val="736860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章節">
    <p:spTree>
      <p:nvGrpSpPr>
        <p:cNvPr id="1" name=""/>
        <p:cNvGrpSpPr/>
        <p:nvPr/>
      </p:nvGrpSpPr>
      <p:grpSpPr>
        <a:xfrm>
          <a:off x="0" y="0"/>
          <a:ext cx="0" cy="0"/>
          <a:chOff x="0" y="0"/>
          <a:chExt cx="0" cy="0"/>
        </a:xfrm>
      </p:grpSpPr>
      <p:pic>
        <p:nvPicPr>
          <p:cNvPr id="6" name="圖片 4" descr="B3-17簡報範本-02.jpg"/>
          <p:cNvPicPr>
            <a:picLocks noGrp="1" noChangeAspect="1"/>
          </p:cNvPicPr>
          <p:nvPr isPhoto="1"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4" name="文字版面配置區 2"/>
          <p:cNvSpPr>
            <a:spLocks noGrp="1"/>
          </p:cNvSpPr>
          <p:nvPr>
            <p:ph idx="1"/>
          </p:nvPr>
        </p:nvSpPr>
        <p:spPr>
          <a:xfrm>
            <a:off x="2639616" y="1844824"/>
            <a:ext cx="8942784" cy="4392488"/>
          </a:xfrm>
          <a:prstGeom prst="rect">
            <a:avLst/>
          </a:prstGeom>
        </p:spPr>
        <p:txBody>
          <a:bodyPr vert="horz" lIns="91440" tIns="45720" rIns="91440" bIns="45720" rtlCol="0">
            <a:normAutofit/>
          </a:bodyPr>
          <a:lstStyle>
            <a:lvl1pPr>
              <a:defRPr sz="2400">
                <a:solidFill>
                  <a:schemeClr val="bg1"/>
                </a:solidFill>
              </a:defRPr>
            </a:lvl1pPr>
            <a:lvl2pPr>
              <a:defRPr sz="2400"/>
            </a:lvl2pPr>
            <a:lvl3pPr>
              <a:defRPr sz="2400"/>
            </a:lvl3pPr>
            <a:lvl4pPr>
              <a:defRPr sz="2400"/>
            </a:lvl4pPr>
            <a:lvl5pPr>
              <a:defRPr sz="2400"/>
            </a:lvl5pPr>
          </a:lstStyle>
          <a:p>
            <a:pPr lvl="0"/>
            <a:r>
              <a:rPr lang="zh-TW" altLang="en-US"/>
              <a:t>按一下以編輯母片文字樣式</a:t>
            </a:r>
          </a:p>
        </p:txBody>
      </p:sp>
      <p:sp>
        <p:nvSpPr>
          <p:cNvPr id="5" name="標題 1"/>
          <p:cNvSpPr>
            <a:spLocks noGrp="1"/>
          </p:cNvSpPr>
          <p:nvPr>
            <p:ph type="title"/>
          </p:nvPr>
        </p:nvSpPr>
        <p:spPr>
          <a:xfrm>
            <a:off x="2639616" y="764704"/>
            <a:ext cx="8928992" cy="720080"/>
          </a:xfrm>
          <a:prstGeom prst="rect">
            <a:avLst/>
          </a:prstGeom>
        </p:spPr>
        <p:txBody>
          <a:bodyPr/>
          <a:lstStyle>
            <a:lvl1pPr>
              <a:defRPr sz="3600">
                <a:solidFill>
                  <a:schemeClr val="bg1"/>
                </a:solidFill>
              </a:defRPr>
            </a:lvl1pPr>
          </a:lstStyle>
          <a:p>
            <a:r>
              <a:rPr lang="zh-TW" altLang="en-US"/>
              <a:t>按一下以編輯母片標題樣式</a:t>
            </a:r>
            <a:endParaRPr lang="zh-TW" altLang="en-US" dirty="0"/>
          </a:p>
        </p:txBody>
      </p:sp>
    </p:spTree>
    <p:extLst>
      <p:ext uri="{BB962C8B-B14F-4D97-AF65-F5344CB8AC3E}">
        <p14:creationId xmlns:p14="http://schemas.microsoft.com/office/powerpoint/2010/main" val="1885105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pic>
        <p:nvPicPr>
          <p:cNvPr id="4" name="圖片 2" descr="B3-17簡報範本-03.jpg"/>
          <p:cNvPicPr>
            <a:picLocks noGrp="1" noChangeAspect="1"/>
          </p:cNvPicPr>
          <p:nvPr isPhoto="1"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標題 1"/>
          <p:cNvSpPr>
            <a:spLocks noGrp="1"/>
          </p:cNvSpPr>
          <p:nvPr>
            <p:ph type="title"/>
          </p:nvPr>
        </p:nvSpPr>
        <p:spPr>
          <a:xfrm>
            <a:off x="2351584" y="2420888"/>
            <a:ext cx="7776864" cy="1080120"/>
          </a:xfrm>
          <a:prstGeom prst="rect">
            <a:avLst/>
          </a:prstGeom>
        </p:spPr>
        <p:txBody>
          <a:bodyPr/>
          <a:lstStyle>
            <a:lvl1pPr>
              <a:defRPr sz="3600">
                <a:solidFill>
                  <a:schemeClr val="bg1"/>
                </a:solidFill>
              </a:defRPr>
            </a:lvl1pPr>
          </a:lstStyle>
          <a:p>
            <a:r>
              <a:rPr lang="zh-TW" altLang="en-US"/>
              <a:t>按一下以編輯母片標題樣式</a:t>
            </a:r>
            <a:endParaRPr lang="zh-TW" altLang="en-US" dirty="0"/>
          </a:p>
        </p:txBody>
      </p:sp>
    </p:spTree>
    <p:extLst>
      <p:ext uri="{BB962C8B-B14F-4D97-AF65-F5344CB8AC3E}">
        <p14:creationId xmlns:p14="http://schemas.microsoft.com/office/powerpoint/2010/main" val="1681360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5" name="Picture 2" descr="G:\jobs\高餐\VIS\ppt\簡報範本1-1.jpg"/>
          <p:cNvPicPr>
            <a:picLocks noChangeAspect="1" noChangeArrowheads="1"/>
          </p:cNvPicPr>
          <p:nvPr userDrawn="1"/>
        </p:nvPicPr>
        <p:blipFill>
          <a:blip r:embed="rId2" cstate="print"/>
          <a:srcRect/>
          <a:stretch>
            <a:fillRect/>
          </a:stretch>
        </p:blipFill>
        <p:spPr bwMode="auto">
          <a:xfrm>
            <a:off x="0" y="0"/>
            <a:ext cx="12192000" cy="6859588"/>
          </a:xfrm>
          <a:prstGeom prst="rect">
            <a:avLst/>
          </a:prstGeom>
          <a:noFill/>
          <a:ln w="9525">
            <a:noFill/>
            <a:miter lim="800000"/>
            <a:headEnd/>
            <a:tailEnd/>
          </a:ln>
        </p:spPr>
      </p:pic>
      <p:sp>
        <p:nvSpPr>
          <p:cNvPr id="3" name="文字版面配置區 2"/>
          <p:cNvSpPr>
            <a:spLocks noGrp="1"/>
          </p:cNvSpPr>
          <p:nvPr>
            <p:ph idx="1"/>
          </p:nvPr>
        </p:nvSpPr>
        <p:spPr>
          <a:xfrm>
            <a:off x="623392" y="1412776"/>
            <a:ext cx="10862997" cy="4824536"/>
          </a:xfrm>
          <a:prstGeom prst="rect">
            <a:avLst/>
          </a:prstGeom>
        </p:spPr>
        <p:txBody>
          <a:bodyPr vert="horz" lIns="91440" tIns="45720" rIns="91440" bIns="45720" rtlCol="0">
            <a:normAutofit/>
          </a:bodyPr>
          <a:lstStyle>
            <a:lvl1pPr>
              <a:defRPr sz="2400"/>
            </a:lvl1pPr>
            <a:lvl2pPr>
              <a:defRPr sz="2400"/>
            </a:lvl2pPr>
            <a:lvl3pPr>
              <a:defRPr sz="2400"/>
            </a:lvl3pPr>
            <a:lvl4pPr>
              <a:defRPr sz="2400"/>
            </a:lvl4pPr>
            <a:lvl5pPr>
              <a:defRPr sz="2400"/>
            </a:lvl5pPr>
          </a:lstStyle>
          <a:p>
            <a:pPr lvl="0"/>
            <a:r>
              <a:rPr lang="zh-TW" altLang="en-US"/>
              <a:t>按一下以編輯母片文字樣式</a:t>
            </a:r>
          </a:p>
        </p:txBody>
      </p:sp>
      <p:sp>
        <p:nvSpPr>
          <p:cNvPr id="4" name="標題 1"/>
          <p:cNvSpPr>
            <a:spLocks noGrp="1"/>
          </p:cNvSpPr>
          <p:nvPr>
            <p:ph type="title"/>
          </p:nvPr>
        </p:nvSpPr>
        <p:spPr>
          <a:xfrm>
            <a:off x="1487488" y="188640"/>
            <a:ext cx="6432715" cy="504056"/>
          </a:xfrm>
          <a:prstGeom prst="rect">
            <a:avLst/>
          </a:prstGeom>
        </p:spPr>
        <p:txBody>
          <a:bodyPr/>
          <a:lstStyle>
            <a:lvl1pPr algn="l">
              <a:defRPr sz="3200">
                <a:solidFill>
                  <a:schemeClr val="bg1"/>
                </a:solidFill>
              </a:defRPr>
            </a:lvl1pPr>
          </a:lstStyle>
          <a:p>
            <a:r>
              <a:rPr lang="zh-TW" altLang="en-US"/>
              <a:t>按一下以編輯母片標題樣式</a:t>
            </a:r>
            <a:endParaRPr lang="zh-TW" altLang="en-US" dirty="0"/>
          </a:p>
        </p:txBody>
      </p:sp>
    </p:spTree>
    <p:extLst>
      <p:ext uri="{BB962C8B-B14F-4D97-AF65-F5344CB8AC3E}">
        <p14:creationId xmlns:p14="http://schemas.microsoft.com/office/powerpoint/2010/main" val="2620276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pic>
        <p:nvPicPr>
          <p:cNvPr id="4" name="圖片 2" descr="B3-17簡報範本-05.jpg"/>
          <p:cNvPicPr>
            <a:picLocks noGrp="1" noChangeAspect="1"/>
          </p:cNvPicPr>
          <p:nvPr isPhoto="1"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標題 1"/>
          <p:cNvSpPr>
            <a:spLocks noGrp="1"/>
          </p:cNvSpPr>
          <p:nvPr>
            <p:ph type="title"/>
          </p:nvPr>
        </p:nvSpPr>
        <p:spPr>
          <a:xfrm>
            <a:off x="2351584" y="2420888"/>
            <a:ext cx="7776864" cy="1080120"/>
          </a:xfrm>
          <a:prstGeom prst="rect">
            <a:avLst/>
          </a:prstGeom>
        </p:spPr>
        <p:txBody>
          <a:bodyPr/>
          <a:lstStyle>
            <a:lvl1pPr>
              <a:defRPr sz="3600">
                <a:solidFill>
                  <a:schemeClr val="bg1"/>
                </a:solidFill>
              </a:defRPr>
            </a:lvl1pPr>
          </a:lstStyle>
          <a:p>
            <a:r>
              <a:rPr lang="zh-TW" altLang="en-US"/>
              <a:t>按一下以編輯母片標題樣式</a:t>
            </a:r>
            <a:endParaRPr lang="zh-TW" altLang="en-US" dirty="0"/>
          </a:p>
        </p:txBody>
      </p:sp>
    </p:spTree>
    <p:extLst>
      <p:ext uri="{BB962C8B-B14F-4D97-AF65-F5344CB8AC3E}">
        <p14:creationId xmlns:p14="http://schemas.microsoft.com/office/powerpoint/2010/main" val="753000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AC13AAE-072A-42EC-A25A-F3C40D0C7D64}" type="datetimeFigureOut">
              <a:rPr lang="zh-TW" altLang="en-US" smtClean="0"/>
              <a:t>2023/4/26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0AE9B4E-90C0-4C72-9993-9F4254ED5146}" type="slidenum">
              <a:rPr lang="zh-TW" altLang="en-US" smtClean="0"/>
              <a:t>‹#›</a:t>
            </a:fld>
            <a:endParaRPr lang="zh-TW" altLang="en-US"/>
          </a:p>
        </p:txBody>
      </p:sp>
    </p:spTree>
    <p:extLst>
      <p:ext uri="{BB962C8B-B14F-4D97-AF65-F5344CB8AC3E}">
        <p14:creationId xmlns:p14="http://schemas.microsoft.com/office/powerpoint/2010/main" val="3605921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pic>
        <p:nvPicPr>
          <p:cNvPr id="4" name="Picture 2" descr="G:\jobs\高餐\VIS\ppt\簡報範本2-1.jpg"/>
          <p:cNvPicPr>
            <a:picLocks noChangeAspect="1" noChangeArrowheads="1"/>
          </p:cNvPicPr>
          <p:nvPr userDrawn="1"/>
        </p:nvPicPr>
        <p:blipFill>
          <a:blip r:embed="rId2" cstate="print"/>
          <a:srcRect/>
          <a:stretch>
            <a:fillRect/>
          </a:stretch>
        </p:blipFill>
        <p:spPr bwMode="auto">
          <a:xfrm>
            <a:off x="0" y="0"/>
            <a:ext cx="12192000" cy="6859588"/>
          </a:xfrm>
          <a:prstGeom prst="rect">
            <a:avLst/>
          </a:prstGeom>
          <a:noFill/>
          <a:ln w="9525">
            <a:noFill/>
            <a:miter lim="800000"/>
            <a:headEnd/>
            <a:tailEnd/>
          </a:ln>
        </p:spPr>
      </p:pic>
      <p:sp>
        <p:nvSpPr>
          <p:cNvPr id="3" name="文字版面配置區 2"/>
          <p:cNvSpPr>
            <a:spLocks noGrp="1"/>
          </p:cNvSpPr>
          <p:nvPr>
            <p:ph idx="1"/>
          </p:nvPr>
        </p:nvSpPr>
        <p:spPr>
          <a:xfrm>
            <a:off x="623392" y="1412776"/>
            <a:ext cx="10862997" cy="4824536"/>
          </a:xfrm>
          <a:prstGeom prst="rect">
            <a:avLst/>
          </a:prstGeom>
        </p:spPr>
        <p:txBody>
          <a:bodyPr vert="horz" lIns="91440" tIns="45720" rIns="91440" bIns="45720" rtlCol="0">
            <a:normAutofit/>
          </a:bodyPr>
          <a:lstStyle>
            <a:lvl1pPr>
              <a:defRPr sz="2400"/>
            </a:lvl1pPr>
            <a:lvl2pPr>
              <a:defRPr sz="2400"/>
            </a:lvl2pPr>
            <a:lvl3pPr>
              <a:defRPr sz="2400"/>
            </a:lvl3pPr>
            <a:lvl4pPr>
              <a:defRPr sz="2400"/>
            </a:lvl4pPr>
            <a:lvl5pPr>
              <a:defRPr sz="2400"/>
            </a:lvl5pPr>
          </a:lstStyle>
          <a:p>
            <a:pPr lvl="0"/>
            <a:r>
              <a:rPr lang="zh-TW" altLang="en-US"/>
              <a:t>按一下以編輯母片文字樣式</a:t>
            </a:r>
          </a:p>
        </p:txBody>
      </p:sp>
      <p:sp>
        <p:nvSpPr>
          <p:cNvPr id="5" name="標題 1"/>
          <p:cNvSpPr>
            <a:spLocks noGrp="1"/>
          </p:cNvSpPr>
          <p:nvPr>
            <p:ph type="title"/>
          </p:nvPr>
        </p:nvSpPr>
        <p:spPr>
          <a:xfrm>
            <a:off x="1487488" y="188640"/>
            <a:ext cx="6432715" cy="504056"/>
          </a:xfrm>
          <a:prstGeom prst="rect">
            <a:avLst/>
          </a:prstGeom>
        </p:spPr>
        <p:txBody>
          <a:bodyPr/>
          <a:lstStyle>
            <a:lvl1pPr algn="l">
              <a:defRPr sz="3200">
                <a:solidFill>
                  <a:schemeClr val="bg1"/>
                </a:solidFill>
              </a:defRPr>
            </a:lvl1pPr>
          </a:lstStyle>
          <a:p>
            <a:r>
              <a:rPr lang="zh-TW" altLang="en-US"/>
              <a:t>按一下以編輯母片標題樣式</a:t>
            </a:r>
            <a:endParaRPr lang="zh-TW" altLang="en-US" dirty="0"/>
          </a:p>
        </p:txBody>
      </p:sp>
    </p:spTree>
    <p:extLst>
      <p:ext uri="{BB962C8B-B14F-4D97-AF65-F5344CB8AC3E}">
        <p14:creationId xmlns:p14="http://schemas.microsoft.com/office/powerpoint/2010/main" val="2738306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比對">
    <p:spTree>
      <p:nvGrpSpPr>
        <p:cNvPr id="1" name=""/>
        <p:cNvGrpSpPr/>
        <p:nvPr/>
      </p:nvGrpSpPr>
      <p:grpSpPr>
        <a:xfrm>
          <a:off x="0" y="0"/>
          <a:ext cx="0" cy="0"/>
          <a:chOff x="0" y="0"/>
          <a:chExt cx="0" cy="0"/>
        </a:xfrm>
      </p:grpSpPr>
      <p:pic>
        <p:nvPicPr>
          <p:cNvPr id="4" name="圖片 2" descr="B3-17簡報範本-07.jpg"/>
          <p:cNvPicPr>
            <a:picLocks noGrp="1" noChangeAspect="1"/>
          </p:cNvPicPr>
          <p:nvPr isPhoto="1"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標題 1"/>
          <p:cNvSpPr>
            <a:spLocks noGrp="1"/>
          </p:cNvSpPr>
          <p:nvPr>
            <p:ph type="title"/>
          </p:nvPr>
        </p:nvSpPr>
        <p:spPr>
          <a:xfrm>
            <a:off x="2351584" y="2420888"/>
            <a:ext cx="7776864" cy="1080120"/>
          </a:xfrm>
          <a:prstGeom prst="rect">
            <a:avLst/>
          </a:prstGeom>
        </p:spPr>
        <p:txBody>
          <a:bodyPr/>
          <a:lstStyle>
            <a:lvl1pPr>
              <a:defRPr sz="3600">
                <a:solidFill>
                  <a:schemeClr val="bg1"/>
                </a:solidFill>
              </a:defRPr>
            </a:lvl1pPr>
          </a:lstStyle>
          <a:p>
            <a:r>
              <a:rPr lang="zh-TW" altLang="en-US"/>
              <a:t>按一下以編輯母片標題樣式</a:t>
            </a:r>
            <a:endParaRPr lang="zh-TW" altLang="en-US" dirty="0"/>
          </a:p>
        </p:txBody>
      </p:sp>
    </p:spTree>
    <p:extLst>
      <p:ext uri="{BB962C8B-B14F-4D97-AF65-F5344CB8AC3E}">
        <p14:creationId xmlns:p14="http://schemas.microsoft.com/office/powerpoint/2010/main" val="2483645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pic>
        <p:nvPicPr>
          <p:cNvPr id="4" name="Picture 2" descr="G:\jobs\高餐\VIS\ppt\簡報範本3-1.jpg"/>
          <p:cNvPicPr>
            <a:picLocks noChangeAspect="1" noChangeArrowheads="1"/>
          </p:cNvPicPr>
          <p:nvPr userDrawn="1"/>
        </p:nvPicPr>
        <p:blipFill>
          <a:blip r:embed="rId2" cstate="print"/>
          <a:srcRect/>
          <a:stretch>
            <a:fillRect/>
          </a:stretch>
        </p:blipFill>
        <p:spPr bwMode="auto">
          <a:xfrm>
            <a:off x="0" y="0"/>
            <a:ext cx="12192000" cy="6859588"/>
          </a:xfrm>
          <a:prstGeom prst="rect">
            <a:avLst/>
          </a:prstGeom>
          <a:noFill/>
          <a:ln w="9525">
            <a:noFill/>
            <a:miter lim="800000"/>
            <a:headEnd/>
            <a:tailEnd/>
          </a:ln>
        </p:spPr>
      </p:pic>
      <p:sp>
        <p:nvSpPr>
          <p:cNvPr id="3" name="文字版面配置區 2"/>
          <p:cNvSpPr>
            <a:spLocks noGrp="1"/>
          </p:cNvSpPr>
          <p:nvPr>
            <p:ph idx="1"/>
          </p:nvPr>
        </p:nvSpPr>
        <p:spPr>
          <a:xfrm>
            <a:off x="623392" y="1412776"/>
            <a:ext cx="10862997" cy="4824536"/>
          </a:xfrm>
          <a:prstGeom prst="rect">
            <a:avLst/>
          </a:prstGeom>
        </p:spPr>
        <p:txBody>
          <a:bodyPr vert="horz" lIns="91440" tIns="45720" rIns="91440" bIns="45720" rtlCol="0">
            <a:normAutofit/>
          </a:bodyPr>
          <a:lstStyle>
            <a:lvl1pPr>
              <a:defRPr sz="2400"/>
            </a:lvl1pPr>
            <a:lvl2pPr>
              <a:defRPr sz="2400"/>
            </a:lvl2pPr>
            <a:lvl3pPr>
              <a:defRPr sz="2400"/>
            </a:lvl3pPr>
            <a:lvl4pPr>
              <a:defRPr sz="2400"/>
            </a:lvl4pPr>
            <a:lvl5pPr>
              <a:defRPr sz="2400"/>
            </a:lvl5pPr>
          </a:lstStyle>
          <a:p>
            <a:pPr lvl="0"/>
            <a:r>
              <a:rPr lang="zh-TW" altLang="en-US"/>
              <a:t>按一下以編輯母片文字樣式</a:t>
            </a:r>
          </a:p>
        </p:txBody>
      </p:sp>
      <p:sp>
        <p:nvSpPr>
          <p:cNvPr id="5" name="標題 1"/>
          <p:cNvSpPr>
            <a:spLocks noGrp="1"/>
          </p:cNvSpPr>
          <p:nvPr>
            <p:ph type="title"/>
          </p:nvPr>
        </p:nvSpPr>
        <p:spPr>
          <a:xfrm>
            <a:off x="1487488" y="188640"/>
            <a:ext cx="6432715" cy="504056"/>
          </a:xfrm>
          <a:prstGeom prst="rect">
            <a:avLst/>
          </a:prstGeom>
        </p:spPr>
        <p:txBody>
          <a:bodyPr/>
          <a:lstStyle>
            <a:lvl1pPr algn="l">
              <a:defRPr sz="3200">
                <a:solidFill>
                  <a:schemeClr val="bg1"/>
                </a:solidFill>
              </a:defRPr>
            </a:lvl1pPr>
          </a:lstStyle>
          <a:p>
            <a:r>
              <a:rPr lang="zh-TW" altLang="en-US"/>
              <a:t>按一下以編輯母片標題樣式</a:t>
            </a:r>
            <a:endParaRPr lang="zh-TW" altLang="en-US" dirty="0"/>
          </a:p>
        </p:txBody>
      </p:sp>
    </p:spTree>
    <p:extLst>
      <p:ext uri="{BB962C8B-B14F-4D97-AF65-F5344CB8AC3E}">
        <p14:creationId xmlns:p14="http://schemas.microsoft.com/office/powerpoint/2010/main" val="3794508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3" name="Picture 2" descr="G:\jobs\高餐\VIS\ppt\簡報範本_封底.jpg"/>
          <p:cNvPicPr>
            <a:picLocks noChangeAspect="1" noChangeArrowheads="1"/>
          </p:cNvPicPr>
          <p:nvPr userDrawn="1"/>
        </p:nvPicPr>
        <p:blipFill>
          <a:blip r:embed="rId2" cstate="print"/>
          <a:srcRect/>
          <a:stretch>
            <a:fillRect/>
          </a:stretch>
        </p:blipFill>
        <p:spPr bwMode="auto">
          <a:xfrm>
            <a:off x="0" y="0"/>
            <a:ext cx="12192000" cy="6859588"/>
          </a:xfrm>
          <a:prstGeom prst="rect">
            <a:avLst/>
          </a:prstGeom>
          <a:noFill/>
          <a:ln w="9525">
            <a:noFill/>
            <a:miter lim="800000"/>
            <a:headEnd/>
            <a:tailEnd/>
          </a:ln>
        </p:spPr>
      </p:pic>
      <p:sp>
        <p:nvSpPr>
          <p:cNvPr id="4" name="標題 1"/>
          <p:cNvSpPr>
            <a:spLocks noGrp="1"/>
          </p:cNvSpPr>
          <p:nvPr>
            <p:ph type="title"/>
          </p:nvPr>
        </p:nvSpPr>
        <p:spPr>
          <a:xfrm>
            <a:off x="3215680" y="2132856"/>
            <a:ext cx="7968885" cy="1440160"/>
          </a:xfrm>
          <a:prstGeom prst="rect">
            <a:avLst/>
          </a:prstGeom>
        </p:spPr>
        <p:txBody>
          <a:bodyPr/>
          <a:lstStyle/>
          <a:p>
            <a:r>
              <a:rPr lang="zh-TW" altLang="en-US"/>
              <a:t>按一下以編輯母片標題樣式</a:t>
            </a:r>
            <a:endParaRPr lang="zh-TW" altLang="en-US" dirty="0"/>
          </a:p>
        </p:txBody>
      </p:sp>
    </p:spTree>
    <p:extLst>
      <p:ext uri="{BB962C8B-B14F-4D97-AF65-F5344CB8AC3E}">
        <p14:creationId xmlns:p14="http://schemas.microsoft.com/office/powerpoint/2010/main" val="3739657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fld id="{0AC13AAE-072A-42EC-A25A-F3C40D0C7D64}" type="datetimeFigureOut">
              <a:rPr lang="zh-TW" altLang="en-US" smtClean="0"/>
              <a:t>2023/4/26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0AE9B4E-90C0-4C72-9993-9F4254ED5146}" type="slidenum">
              <a:rPr lang="zh-TW" altLang="en-US" smtClean="0"/>
              <a:t>‹#›</a:t>
            </a:fld>
            <a:endParaRPr lang="zh-TW" altLang="en-US"/>
          </a:p>
        </p:txBody>
      </p:sp>
    </p:spTree>
    <p:extLst>
      <p:ext uri="{BB962C8B-B14F-4D97-AF65-F5344CB8AC3E}">
        <p14:creationId xmlns:p14="http://schemas.microsoft.com/office/powerpoint/2010/main" val="2587773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0AC13AAE-072A-42EC-A25A-F3C40D0C7D64}" type="datetimeFigureOut">
              <a:rPr lang="zh-TW" altLang="en-US" smtClean="0"/>
              <a:t>2023/4/26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0AE9B4E-90C0-4C72-9993-9F4254ED5146}" type="slidenum">
              <a:rPr lang="zh-TW" altLang="en-US" smtClean="0"/>
              <a:t>‹#›</a:t>
            </a:fld>
            <a:endParaRPr lang="zh-TW" altLang="en-US"/>
          </a:p>
        </p:txBody>
      </p:sp>
    </p:spTree>
    <p:extLst>
      <p:ext uri="{BB962C8B-B14F-4D97-AF65-F5344CB8AC3E}">
        <p14:creationId xmlns:p14="http://schemas.microsoft.com/office/powerpoint/2010/main" val="274945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0AC13AAE-072A-42EC-A25A-F3C40D0C7D64}" type="datetimeFigureOut">
              <a:rPr lang="zh-TW" altLang="en-US" smtClean="0"/>
              <a:t>2023/4/26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F0AE9B4E-90C0-4C72-9993-9F4254ED5146}" type="slidenum">
              <a:rPr lang="zh-TW" altLang="en-US" smtClean="0"/>
              <a:t>‹#›</a:t>
            </a:fld>
            <a:endParaRPr lang="zh-TW" altLang="en-US"/>
          </a:p>
        </p:txBody>
      </p:sp>
    </p:spTree>
    <p:extLst>
      <p:ext uri="{BB962C8B-B14F-4D97-AF65-F5344CB8AC3E}">
        <p14:creationId xmlns:p14="http://schemas.microsoft.com/office/powerpoint/2010/main" val="71027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0AC13AAE-072A-42EC-A25A-F3C40D0C7D64}" type="datetimeFigureOut">
              <a:rPr lang="zh-TW" altLang="en-US" smtClean="0"/>
              <a:t>2023/4/26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F0AE9B4E-90C0-4C72-9993-9F4254ED5146}" type="slidenum">
              <a:rPr lang="zh-TW" altLang="en-US" smtClean="0"/>
              <a:t>‹#›</a:t>
            </a:fld>
            <a:endParaRPr lang="zh-TW" altLang="en-US"/>
          </a:p>
        </p:txBody>
      </p:sp>
    </p:spTree>
    <p:extLst>
      <p:ext uri="{BB962C8B-B14F-4D97-AF65-F5344CB8AC3E}">
        <p14:creationId xmlns:p14="http://schemas.microsoft.com/office/powerpoint/2010/main" val="2676430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0AC13AAE-072A-42EC-A25A-F3C40D0C7D64}" type="datetimeFigureOut">
              <a:rPr lang="zh-TW" altLang="en-US" smtClean="0"/>
              <a:t>2023/4/26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F0AE9B4E-90C0-4C72-9993-9F4254ED5146}" type="slidenum">
              <a:rPr lang="zh-TW" altLang="en-US" smtClean="0"/>
              <a:t>‹#›</a:t>
            </a:fld>
            <a:endParaRPr lang="zh-TW" altLang="en-US"/>
          </a:p>
        </p:txBody>
      </p:sp>
    </p:spTree>
    <p:extLst>
      <p:ext uri="{BB962C8B-B14F-4D97-AF65-F5344CB8AC3E}">
        <p14:creationId xmlns:p14="http://schemas.microsoft.com/office/powerpoint/2010/main" val="814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0AC13AAE-072A-42EC-A25A-F3C40D0C7D64}" type="datetimeFigureOut">
              <a:rPr lang="zh-TW" altLang="en-US" smtClean="0"/>
              <a:t>2023/4/26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0AE9B4E-90C0-4C72-9993-9F4254ED5146}" type="slidenum">
              <a:rPr lang="zh-TW" altLang="en-US" smtClean="0"/>
              <a:t>‹#›</a:t>
            </a:fld>
            <a:endParaRPr lang="zh-TW" altLang="en-US"/>
          </a:p>
        </p:txBody>
      </p:sp>
    </p:spTree>
    <p:extLst>
      <p:ext uri="{BB962C8B-B14F-4D97-AF65-F5344CB8AC3E}">
        <p14:creationId xmlns:p14="http://schemas.microsoft.com/office/powerpoint/2010/main" val="3374244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0AC13AAE-072A-42EC-A25A-F3C40D0C7D64}" type="datetimeFigureOut">
              <a:rPr lang="zh-TW" altLang="en-US" smtClean="0"/>
              <a:t>2023/4/26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0AE9B4E-90C0-4C72-9993-9F4254ED5146}" type="slidenum">
              <a:rPr lang="zh-TW" altLang="en-US" smtClean="0"/>
              <a:t>‹#›</a:t>
            </a:fld>
            <a:endParaRPr lang="zh-TW" altLang="en-US"/>
          </a:p>
        </p:txBody>
      </p:sp>
    </p:spTree>
    <p:extLst>
      <p:ext uri="{BB962C8B-B14F-4D97-AF65-F5344CB8AC3E}">
        <p14:creationId xmlns:p14="http://schemas.microsoft.com/office/powerpoint/2010/main" val="2430106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jpeg"/><Relationship Id="rId5" Type="http://schemas.openxmlformats.org/officeDocument/2006/relationships/slideLayout" Target="../slideLayouts/slideLayout19.xml"/><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13AAE-072A-42EC-A25A-F3C40D0C7D64}" type="datetimeFigureOut">
              <a:rPr lang="zh-TW" altLang="en-US" smtClean="0"/>
              <a:t>2023/4/26</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E9B4E-90C0-4C72-9993-9F4254ED5146}" type="slidenum">
              <a:rPr lang="zh-TW" altLang="en-US" smtClean="0"/>
              <a:t>‹#›</a:t>
            </a:fld>
            <a:endParaRPr lang="zh-TW" altLang="en-US"/>
          </a:p>
        </p:txBody>
      </p:sp>
    </p:spTree>
    <p:extLst>
      <p:ext uri="{BB962C8B-B14F-4D97-AF65-F5344CB8AC3E}">
        <p14:creationId xmlns:p14="http://schemas.microsoft.com/office/powerpoint/2010/main" val="4072876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26" tIns="45713" rIns="91426" bIns="45713"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26" tIns="45713" rIns="91426" bIns="45713"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26" tIns="45713" rIns="91426" bIns="45713" rtlCol="0" anchor="ctr"/>
          <a:lstStyle>
            <a:lvl1pPr algn="l">
              <a:defRPr sz="1200">
                <a:solidFill>
                  <a:schemeClr val="tx1">
                    <a:tint val="75000"/>
                  </a:schemeClr>
                </a:solidFill>
              </a:defRPr>
            </a:lvl1pPr>
          </a:lstStyle>
          <a:p>
            <a:pPr defTabSz="914196"/>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26" tIns="45713" rIns="91426" bIns="45713" rtlCol="0" anchor="ctr"/>
          <a:lstStyle>
            <a:lvl1pPr algn="ctr">
              <a:defRPr sz="1200">
                <a:solidFill>
                  <a:schemeClr val="tx1">
                    <a:tint val="75000"/>
                  </a:schemeClr>
                </a:solidFill>
              </a:defRPr>
            </a:lvl1pPr>
          </a:lstStyle>
          <a:p>
            <a:pPr defTabSz="914196"/>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26" tIns="45713" rIns="91426" bIns="45713" rtlCol="0" anchor="ctr"/>
          <a:lstStyle>
            <a:lvl1pPr algn="r">
              <a:defRPr sz="1200">
                <a:solidFill>
                  <a:schemeClr val="tx1">
                    <a:tint val="75000"/>
                  </a:schemeClr>
                </a:solidFill>
              </a:defRPr>
            </a:lvl1pPr>
          </a:lstStyle>
          <a:p>
            <a:pPr defTabSz="914196"/>
            <a:fld id="{0C913308-F349-4B6D-A68A-DD1791B4A57B}" type="slidenum">
              <a:rPr lang="zh-CN" altLang="en-US" smtClean="0">
                <a:solidFill>
                  <a:prstClr val="black">
                    <a:tint val="75000"/>
                  </a:prstClr>
                </a:solidFill>
              </a:rPr>
              <a:pPr defTabSz="914196"/>
              <a:t>‹#›</a:t>
            </a:fld>
            <a:endParaRPr lang="zh-CN" altLang="en-US">
              <a:solidFill>
                <a:prstClr val="black">
                  <a:tint val="75000"/>
                </a:prstClr>
              </a:solidFill>
            </a:endParaRPr>
          </a:p>
        </p:txBody>
      </p:sp>
    </p:spTree>
    <p:extLst>
      <p:ext uri="{BB962C8B-B14F-4D97-AF65-F5344CB8AC3E}">
        <p14:creationId xmlns:p14="http://schemas.microsoft.com/office/powerpoint/2010/main" val="3445668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hf hdr="0" ftr="0" dt="0"/>
  <p:txStyles>
    <p:titleStyle>
      <a:lvl1pPr algn="ctr" defTabSz="914173" rtl="0" eaLnBrk="1" latinLnBrk="0" hangingPunct="1">
        <a:spcBef>
          <a:spcPct val="0"/>
        </a:spcBef>
        <a:buNone/>
        <a:defRPr sz="4400" kern="1200">
          <a:solidFill>
            <a:schemeClr val="tx1"/>
          </a:solidFill>
          <a:latin typeface="+mj-lt"/>
          <a:ea typeface="+mj-ea"/>
          <a:cs typeface="+mj-cs"/>
        </a:defRPr>
      </a:lvl1pPr>
    </p:titleStyle>
    <p:bodyStyle>
      <a:lvl1pPr marL="342818" indent="-342818" algn="l" defTabSz="91417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64" indent="-285684" algn="l" defTabSz="91417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18" indent="-228546" algn="l" defTabSz="91417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01" indent="-228546" algn="l" defTabSz="91417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883" indent="-228546" algn="l" defTabSz="91417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974" indent="-228546" algn="l" defTabSz="91417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60" indent="-228546" algn="l" defTabSz="91417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6" indent="-228546" algn="l" defTabSz="91417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35" indent="-228546" algn="l" defTabSz="91417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173" rtl="0" eaLnBrk="1" latinLnBrk="0" hangingPunct="1">
        <a:defRPr sz="1867" kern="1200">
          <a:solidFill>
            <a:schemeClr val="tx1"/>
          </a:solidFill>
          <a:latin typeface="+mn-lt"/>
          <a:ea typeface="+mn-ea"/>
          <a:cs typeface="+mn-cs"/>
        </a:defRPr>
      </a:lvl1pPr>
      <a:lvl2pPr marL="457085" algn="l" defTabSz="914173" rtl="0" eaLnBrk="1" latinLnBrk="0" hangingPunct="1">
        <a:defRPr sz="1867" kern="1200">
          <a:solidFill>
            <a:schemeClr val="tx1"/>
          </a:solidFill>
          <a:latin typeface="+mn-lt"/>
          <a:ea typeface="+mn-ea"/>
          <a:cs typeface="+mn-cs"/>
        </a:defRPr>
      </a:lvl2pPr>
      <a:lvl3pPr marL="914173" algn="l" defTabSz="914173" rtl="0" eaLnBrk="1" latinLnBrk="0" hangingPunct="1">
        <a:defRPr sz="1867" kern="1200">
          <a:solidFill>
            <a:schemeClr val="tx1"/>
          </a:solidFill>
          <a:latin typeface="+mn-lt"/>
          <a:ea typeface="+mn-ea"/>
          <a:cs typeface="+mn-cs"/>
        </a:defRPr>
      </a:lvl3pPr>
      <a:lvl4pPr marL="1371262" algn="l" defTabSz="914173" rtl="0" eaLnBrk="1" latinLnBrk="0" hangingPunct="1">
        <a:defRPr sz="1867" kern="1200">
          <a:solidFill>
            <a:schemeClr val="tx1"/>
          </a:solidFill>
          <a:latin typeface="+mn-lt"/>
          <a:ea typeface="+mn-ea"/>
          <a:cs typeface="+mn-cs"/>
        </a:defRPr>
      </a:lvl4pPr>
      <a:lvl5pPr marL="1828346" algn="l" defTabSz="914173" rtl="0" eaLnBrk="1" latinLnBrk="0" hangingPunct="1">
        <a:defRPr sz="1867" kern="1200">
          <a:solidFill>
            <a:schemeClr val="tx1"/>
          </a:solidFill>
          <a:latin typeface="+mn-lt"/>
          <a:ea typeface="+mn-ea"/>
          <a:cs typeface="+mn-cs"/>
        </a:defRPr>
      </a:lvl5pPr>
      <a:lvl6pPr marL="2285436" algn="l" defTabSz="914173" rtl="0" eaLnBrk="1" latinLnBrk="0" hangingPunct="1">
        <a:defRPr sz="1867" kern="1200">
          <a:solidFill>
            <a:schemeClr val="tx1"/>
          </a:solidFill>
          <a:latin typeface="+mn-lt"/>
          <a:ea typeface="+mn-ea"/>
          <a:cs typeface="+mn-cs"/>
        </a:defRPr>
      </a:lvl6pPr>
      <a:lvl7pPr marL="2742517" algn="l" defTabSz="914173" rtl="0" eaLnBrk="1" latinLnBrk="0" hangingPunct="1">
        <a:defRPr sz="1867" kern="1200">
          <a:solidFill>
            <a:schemeClr val="tx1"/>
          </a:solidFill>
          <a:latin typeface="+mn-lt"/>
          <a:ea typeface="+mn-ea"/>
          <a:cs typeface="+mn-cs"/>
        </a:defRPr>
      </a:lvl7pPr>
      <a:lvl8pPr marL="3199600" algn="l" defTabSz="914173" rtl="0" eaLnBrk="1" latinLnBrk="0" hangingPunct="1">
        <a:defRPr sz="1867" kern="1200">
          <a:solidFill>
            <a:schemeClr val="tx1"/>
          </a:solidFill>
          <a:latin typeface="+mn-lt"/>
          <a:ea typeface="+mn-ea"/>
          <a:cs typeface="+mn-cs"/>
        </a:defRPr>
      </a:lvl8pPr>
      <a:lvl9pPr marL="3656685" algn="l" defTabSz="914173"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圖片 3" descr="B3-17簡報範本-01.jpg"/>
          <p:cNvPicPr>
            <a:picLocks noGrp="1" noChangeAspect="1"/>
          </p:cNvPicPr>
          <p:nvPr isPhoto="1" userDrawn="1"/>
        </p:nvPicPr>
        <p:blipFill>
          <a:blip r:embed="rId11" cstate="print"/>
          <a:srcRect l="30313" t="13251" r="31888" b="31100"/>
          <a:stretch>
            <a:fillRect/>
          </a:stretch>
        </p:blipFill>
        <p:spPr bwMode="auto">
          <a:xfrm>
            <a:off x="4087284" y="777875"/>
            <a:ext cx="3782483" cy="3132138"/>
          </a:xfrm>
          <a:prstGeom prst="rect">
            <a:avLst/>
          </a:prstGeom>
          <a:noFill/>
          <a:ln w="9525">
            <a:noFill/>
            <a:miter lim="800000"/>
            <a:headEnd/>
            <a:tailEnd/>
          </a:ln>
        </p:spPr>
      </p:pic>
      <p:pic>
        <p:nvPicPr>
          <p:cNvPr id="1027" name="圖片 3" descr="B3-17簡報範本-01.jpg"/>
          <p:cNvPicPr>
            <a:picLocks noGrp="1" noChangeAspect="1"/>
          </p:cNvPicPr>
          <p:nvPr isPhoto="1" userDrawn="1"/>
        </p:nvPicPr>
        <p:blipFill>
          <a:blip r:embed="rId11" cstate="print"/>
          <a:srcRect t="90948"/>
          <a:stretch>
            <a:fillRect/>
          </a:stretch>
        </p:blipFill>
        <p:spPr bwMode="auto">
          <a:xfrm>
            <a:off x="0" y="6237288"/>
            <a:ext cx="12192000" cy="620712"/>
          </a:xfrm>
          <a:prstGeom prst="rect">
            <a:avLst/>
          </a:prstGeom>
          <a:noFill/>
          <a:ln w="9525">
            <a:noFill/>
            <a:miter lim="800000"/>
            <a:headEnd/>
            <a:tailEnd/>
          </a:ln>
        </p:spPr>
      </p:pic>
    </p:spTree>
    <p:extLst>
      <p:ext uri="{BB962C8B-B14F-4D97-AF65-F5344CB8AC3E}">
        <p14:creationId xmlns:p14="http://schemas.microsoft.com/office/powerpoint/2010/main" val="156356755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ea typeface="微軟正黑體" pitchFamily="34" charset="-120"/>
        </a:defRPr>
      </a:lvl2pPr>
      <a:lvl3pPr algn="ctr" rtl="0" eaLnBrk="0" fontAlgn="base" hangingPunct="0">
        <a:spcBef>
          <a:spcPct val="0"/>
        </a:spcBef>
        <a:spcAft>
          <a:spcPct val="0"/>
        </a:spcAft>
        <a:defRPr sz="4400">
          <a:solidFill>
            <a:schemeClr val="tx1"/>
          </a:solidFill>
          <a:latin typeface="Arial" charset="0"/>
          <a:ea typeface="微軟正黑體" pitchFamily="34" charset="-120"/>
        </a:defRPr>
      </a:lvl3pPr>
      <a:lvl4pPr algn="ctr" rtl="0" eaLnBrk="0" fontAlgn="base" hangingPunct="0">
        <a:spcBef>
          <a:spcPct val="0"/>
        </a:spcBef>
        <a:spcAft>
          <a:spcPct val="0"/>
        </a:spcAft>
        <a:defRPr sz="4400">
          <a:solidFill>
            <a:schemeClr val="tx1"/>
          </a:solidFill>
          <a:latin typeface="Arial" charset="0"/>
          <a:ea typeface="微軟正黑體" pitchFamily="34" charset="-120"/>
        </a:defRPr>
      </a:lvl4pPr>
      <a:lvl5pPr algn="ctr" rtl="0" eaLnBrk="0" fontAlgn="base" hangingPunct="0">
        <a:spcBef>
          <a:spcPct val="0"/>
        </a:spcBef>
        <a:spcAft>
          <a:spcPct val="0"/>
        </a:spcAft>
        <a:defRPr sz="4400">
          <a:solidFill>
            <a:schemeClr val="tx1"/>
          </a:solidFill>
          <a:latin typeface="Arial" charset="0"/>
          <a:ea typeface="微軟正黑體" pitchFamily="34"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emf"/><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92.jpe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5.jpe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wmf"/><Relationship Id="rId1" Type="http://schemas.openxmlformats.org/officeDocument/2006/relationships/slideLayout" Target="../slideLayouts/slideLayout6.xml"/><Relationship Id="rId5" Type="http://schemas.openxmlformats.org/officeDocument/2006/relationships/image" Target="../media/image98.jpeg"/><Relationship Id="rId4" Type="http://schemas.openxmlformats.org/officeDocument/2006/relationships/image" Target="../media/image9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12" Type="http://schemas.openxmlformats.org/officeDocument/2006/relationships/image" Target="../media/image108.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0" Type="http://schemas.openxmlformats.org/officeDocument/2006/relationships/image" Target="../media/image106.jpg"/><Relationship Id="rId4" Type="http://schemas.openxmlformats.org/officeDocument/2006/relationships/image" Target="../media/image100.jpeg"/><Relationship Id="rId9" Type="http://schemas.openxmlformats.org/officeDocument/2006/relationships/image" Target="../media/image105.jpeg"/></Relationships>
</file>

<file path=ppt/slides/_rels/slide55.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6.xml"/><Relationship Id="rId6" Type="http://schemas.openxmlformats.org/officeDocument/2006/relationships/image" Target="../media/image113.jpg"/><Relationship Id="rId11" Type="http://schemas.openxmlformats.org/officeDocument/2006/relationships/image" Target="../media/image118.jpeg"/><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30.jpeg"/><Relationship Id="rId3" Type="http://schemas.openxmlformats.org/officeDocument/2006/relationships/image" Target="../media/image120.jpg"/><Relationship Id="rId7" Type="http://schemas.openxmlformats.org/officeDocument/2006/relationships/image" Target="../media/image124.jpeg"/><Relationship Id="rId12" Type="http://schemas.openxmlformats.org/officeDocument/2006/relationships/image" Target="../media/image129.jpeg"/><Relationship Id="rId2" Type="http://schemas.openxmlformats.org/officeDocument/2006/relationships/image" Target="../media/image119.jpg"/><Relationship Id="rId1" Type="http://schemas.openxmlformats.org/officeDocument/2006/relationships/slideLayout" Target="../slideLayouts/slideLayout6.xml"/><Relationship Id="rId6" Type="http://schemas.openxmlformats.org/officeDocument/2006/relationships/image" Target="../media/image123.jpg"/><Relationship Id="rId11" Type="http://schemas.openxmlformats.org/officeDocument/2006/relationships/image" Target="../media/image128.jpeg"/><Relationship Id="rId5" Type="http://schemas.openxmlformats.org/officeDocument/2006/relationships/image" Target="../media/image122.jpg"/><Relationship Id="rId15" Type="http://schemas.openxmlformats.org/officeDocument/2006/relationships/image" Target="../media/image132.png"/><Relationship Id="rId10" Type="http://schemas.openxmlformats.org/officeDocument/2006/relationships/image" Target="../media/image127.jpeg"/><Relationship Id="rId4" Type="http://schemas.openxmlformats.org/officeDocument/2006/relationships/image" Target="../media/image121.jpg"/><Relationship Id="rId9" Type="http://schemas.openxmlformats.org/officeDocument/2006/relationships/image" Target="../media/image126.jpeg"/><Relationship Id="rId14" Type="http://schemas.openxmlformats.org/officeDocument/2006/relationships/image" Target="../media/image1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8.png"/><Relationship Id="rId12" Type="http://schemas.microsoft.com/office/2007/relationships/hdphoto" Target="../media/hdphoto4.wdp"/><Relationship Id="rId2" Type="http://schemas.openxmlformats.org/officeDocument/2006/relationships/notesSlide" Target="../notesSlides/notesSlide3.xml"/><Relationship Id="rId16" Type="http://schemas.microsoft.com/office/2007/relationships/hdphoto" Target="../media/hdphoto6.wdp"/><Relationship Id="rId1" Type="http://schemas.openxmlformats.org/officeDocument/2006/relationships/slideLayout" Target="../slideLayouts/slideLayout13.xml"/><Relationship Id="rId6" Type="http://schemas.openxmlformats.org/officeDocument/2006/relationships/image" Target="../media/image58.svg"/><Relationship Id="rId11" Type="http://schemas.openxmlformats.org/officeDocument/2006/relationships/image" Target="../media/image30.png"/><Relationship Id="rId5" Type="http://schemas.openxmlformats.org/officeDocument/2006/relationships/image" Target="../media/image27.png"/><Relationship Id="rId15" Type="http://schemas.openxmlformats.org/officeDocument/2006/relationships/image" Target="../media/image32.png"/><Relationship Id="rId10" Type="http://schemas.microsoft.com/office/2007/relationships/hdphoto" Target="../media/hdphoto3.wdp"/><Relationship Id="rId4" Type="http://schemas.openxmlformats.org/officeDocument/2006/relationships/image" Target="../media/image56.svg"/><Relationship Id="rId9" Type="http://schemas.openxmlformats.org/officeDocument/2006/relationships/image" Target="../media/image29.png"/><Relationship Id="rId14" Type="http://schemas.microsoft.com/office/2007/relationships/hdphoto" Target="../media/hdphoto5.wdp"/></Relationships>
</file>

<file path=ppt/slides/_rels/slide60.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png"/><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6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6.xml"/><Relationship Id="rId4" Type="http://schemas.openxmlformats.org/officeDocument/2006/relationships/image" Target="../media/image13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49.png"/><Relationship Id="rId3" Type="http://schemas.openxmlformats.org/officeDocument/2006/relationships/image" Target="../media/image140.png"/><Relationship Id="rId7" Type="http://schemas.openxmlformats.org/officeDocument/2006/relationships/image" Target="../media/image144.jpeg"/><Relationship Id="rId12" Type="http://schemas.microsoft.com/office/2007/relationships/hdphoto" Target="../media/hdphoto11.wdp"/><Relationship Id="rId17" Type="http://schemas.openxmlformats.org/officeDocument/2006/relationships/image" Target="../media/image153.png"/><Relationship Id="rId2" Type="http://schemas.openxmlformats.org/officeDocument/2006/relationships/image" Target="../media/image139.png"/><Relationship Id="rId16" Type="http://schemas.openxmlformats.org/officeDocument/2006/relationships/image" Target="../media/image152.png"/><Relationship Id="rId1" Type="http://schemas.openxmlformats.org/officeDocument/2006/relationships/slideLayout" Target="../slideLayouts/slideLayout6.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jpeg"/><Relationship Id="rId15" Type="http://schemas.openxmlformats.org/officeDocument/2006/relationships/image" Target="../media/image151.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150.png"/></Relationships>
</file>

<file path=ppt/slides/_rels/slide6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6.png"/><Relationship Id="rId12" Type="http://schemas.openxmlformats.org/officeDocument/2006/relationships/image" Target="../media/image71.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5.jpeg"/><Relationship Id="rId5" Type="http://schemas.microsoft.com/office/2007/relationships/hdphoto" Target="../media/hdphoto7.wdp"/><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39.jpeg"/></Relationships>
</file>

<file path=ppt/slides/_rels/slide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0" y="0"/>
            <a:ext cx="12192000" cy="6718852"/>
            <a:chOff x="0" y="0"/>
            <a:chExt cx="12192000" cy="685800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5" name="矩形 4"/>
            <p:cNvSpPr/>
            <p:nvPr/>
          </p:nvSpPr>
          <p:spPr>
            <a:xfrm>
              <a:off x="1689652" y="377687"/>
              <a:ext cx="9084365" cy="1063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7" name="圖片 6"/>
          <p:cNvPicPr>
            <a:picLocks noChangeAspect="1"/>
          </p:cNvPicPr>
          <p:nvPr/>
        </p:nvPicPr>
        <p:blipFill rotWithShape="1">
          <a:blip r:embed="rId3" cstate="print">
            <a:extLst>
              <a:ext uri="{28A0092B-C50C-407E-A947-70E740481C1C}">
                <a14:useLocalDpi xmlns:a14="http://schemas.microsoft.com/office/drawing/2010/main" val="0"/>
              </a:ext>
            </a:extLst>
          </a:blip>
          <a:srcRect r="77755"/>
          <a:stretch/>
        </p:blipFill>
        <p:spPr>
          <a:xfrm>
            <a:off x="5498194" y="720699"/>
            <a:ext cx="1235366" cy="1029030"/>
          </a:xfrm>
          <a:prstGeom prst="rect">
            <a:avLst/>
          </a:prstGeom>
        </p:spPr>
      </p:pic>
      <p:pic>
        <p:nvPicPr>
          <p:cNvPr id="8" name="圖片 7"/>
          <p:cNvPicPr>
            <a:picLocks noChangeAspect="1"/>
          </p:cNvPicPr>
          <p:nvPr/>
        </p:nvPicPr>
        <p:blipFill rotWithShape="1">
          <a:blip r:embed="rId4" cstate="print">
            <a:clrChange>
              <a:clrFrom>
                <a:srgbClr val="FFFEFC"/>
              </a:clrFrom>
              <a:clrTo>
                <a:srgbClr val="FFFEFC">
                  <a:alpha val="0"/>
                </a:srgbClr>
              </a:clrTo>
            </a:clrChange>
            <a:extLst>
              <a:ext uri="{28A0092B-C50C-407E-A947-70E740481C1C}">
                <a14:useLocalDpi xmlns:a14="http://schemas.microsoft.com/office/drawing/2010/main" val="0"/>
              </a:ext>
            </a:extLst>
          </a:blip>
          <a:srcRect l="24269" t="36682"/>
          <a:stretch/>
        </p:blipFill>
        <p:spPr>
          <a:xfrm>
            <a:off x="3538486" y="1749729"/>
            <a:ext cx="5154783" cy="798594"/>
          </a:xfrm>
          <a:prstGeom prst="rect">
            <a:avLst/>
          </a:prstGeom>
        </p:spPr>
      </p:pic>
      <p:sp>
        <p:nvSpPr>
          <p:cNvPr id="9" name="矩形 8"/>
          <p:cNvSpPr/>
          <p:nvPr/>
        </p:nvSpPr>
        <p:spPr>
          <a:xfrm>
            <a:off x="2558398" y="2943893"/>
            <a:ext cx="6845941" cy="1938992"/>
          </a:xfrm>
          <a:prstGeom prst="rect">
            <a:avLst/>
          </a:prstGeom>
        </p:spPr>
        <p:txBody>
          <a:bodyPr wrap="square">
            <a:spAutoFit/>
          </a:bodyPr>
          <a:lstStyle/>
          <a:p>
            <a:pPr algn="ctr" fontAlgn="auto">
              <a:spcBef>
                <a:spcPts val="0"/>
              </a:spcBef>
              <a:spcAft>
                <a:spcPts val="0"/>
              </a:spcAft>
            </a:pPr>
            <a:r>
              <a:rPr kumimoji="0" lang="en-US" altLang="zh-TW" sz="6000" b="1" dirty="0" smtClean="0">
                <a:solidFill>
                  <a:srgbClr val="00B0F0"/>
                </a:solidFill>
                <a:latin typeface="王漢宗超明體繁" panose="02020300000000000000" pitchFamily="18" charset="-120"/>
                <a:ea typeface="王漢宗超明體繁" panose="02020300000000000000" pitchFamily="18" charset="-120"/>
                <a:cs typeface="Times New Roman" panose="02020603050405020304" pitchFamily="18" charset="0"/>
              </a:rPr>
              <a:t>112</a:t>
            </a:r>
            <a:r>
              <a:rPr kumimoji="0" lang="zh-TW" altLang="en-US" sz="6000" b="1" dirty="0" smtClean="0">
                <a:solidFill>
                  <a:srgbClr val="00B0F0"/>
                </a:solidFill>
                <a:latin typeface="王漢宗超明體繁" panose="02020300000000000000" pitchFamily="18" charset="-120"/>
                <a:ea typeface="王漢宗超明體繁" panose="02020300000000000000" pitchFamily="18" charset="-120"/>
                <a:cs typeface="Times New Roman" panose="02020603050405020304" pitchFamily="18" charset="0"/>
              </a:rPr>
              <a:t>學年度</a:t>
            </a:r>
            <a:endParaRPr kumimoji="0" lang="en-US" altLang="zh-TW" sz="6000" b="1" dirty="0" smtClean="0">
              <a:solidFill>
                <a:srgbClr val="00B0F0"/>
              </a:solidFill>
              <a:latin typeface="王漢宗超明體繁" panose="02020300000000000000" pitchFamily="18" charset="-120"/>
              <a:ea typeface="王漢宗超明體繁" panose="02020300000000000000" pitchFamily="18" charset="-120"/>
              <a:cs typeface="Times New Roman" panose="02020603050405020304" pitchFamily="18" charset="0"/>
            </a:endParaRPr>
          </a:p>
          <a:p>
            <a:pPr algn="ctr" fontAlgn="auto">
              <a:spcBef>
                <a:spcPts val="0"/>
              </a:spcBef>
              <a:spcAft>
                <a:spcPts val="0"/>
              </a:spcAft>
            </a:pPr>
            <a:r>
              <a:rPr lang="zh-TW" altLang="en-US" sz="6000" b="1" dirty="0" smtClean="0">
                <a:solidFill>
                  <a:srgbClr val="FF6699"/>
                </a:solidFill>
                <a:latin typeface="王漢宗超明體繁" panose="02020300000000000000" pitchFamily="18" charset="-120"/>
                <a:ea typeface="王漢宗超明體繁" panose="02020300000000000000" pitchFamily="18" charset="-120"/>
                <a:cs typeface="Times New Roman" panose="02020603050405020304" pitchFamily="18" charset="0"/>
              </a:rPr>
              <a:t>五專入學招生宣導</a:t>
            </a:r>
            <a:endParaRPr kumimoji="0" lang="en-US" altLang="zh-TW" sz="6000" b="1" dirty="0" smtClean="0">
              <a:solidFill>
                <a:srgbClr val="FF6699"/>
              </a:solidFill>
              <a:latin typeface="王漢宗超明體繁" panose="02020300000000000000" pitchFamily="18" charset="-120"/>
              <a:ea typeface="王漢宗超明體繁" panose="02020300000000000000" pitchFamily="18" charset="-120"/>
              <a:cs typeface="Times New Roman" panose="02020603050405020304" pitchFamily="18" charset="0"/>
            </a:endParaRPr>
          </a:p>
        </p:txBody>
      </p:sp>
    </p:spTree>
    <p:extLst>
      <p:ext uri="{BB962C8B-B14F-4D97-AF65-F5344CB8AC3E}">
        <p14:creationId xmlns:p14="http://schemas.microsoft.com/office/powerpoint/2010/main" val="34915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a:extLst>
              <a:ext uri="{FF2B5EF4-FFF2-40B4-BE49-F238E27FC236}">
                <a16:creationId xmlns:a16="http://schemas.microsoft.com/office/drawing/2014/main" id="{239FFAE7-57E9-4DCC-B0EF-A96D7C1A0EF7}"/>
              </a:ext>
            </a:extLst>
          </p:cNvPr>
          <p:cNvPicPr>
            <a:picLocks noChangeAspect="1"/>
          </p:cNvPicPr>
          <p:nvPr/>
        </p:nvPicPr>
        <p:blipFill>
          <a:blip r:embed="rId3">
            <a:lum/>
          </a:blip>
          <a:stretch>
            <a:fillRect/>
          </a:stretch>
        </p:blipFill>
        <p:spPr>
          <a:xfrm>
            <a:off x="6072432" y="556601"/>
            <a:ext cx="5933379" cy="5933379"/>
          </a:xfrm>
          <a:prstGeom prst="rect">
            <a:avLst/>
          </a:prstGeom>
        </p:spPr>
      </p:pic>
      <p:sp>
        <p:nvSpPr>
          <p:cNvPr id="37" name="矩形 36">
            <a:extLst>
              <a:ext uri="{FF2B5EF4-FFF2-40B4-BE49-F238E27FC236}">
                <a16:creationId xmlns:a16="http://schemas.microsoft.com/office/drawing/2014/main" id="{3E8DB951-1FBB-4C32-BABD-D71FF6194930}"/>
              </a:ext>
            </a:extLst>
          </p:cNvPr>
          <p:cNvSpPr/>
          <p:nvPr/>
        </p:nvSpPr>
        <p:spPr>
          <a:xfrm>
            <a:off x="493704" y="1076346"/>
            <a:ext cx="10642280" cy="2554545"/>
          </a:xfrm>
          <a:prstGeom prst="rect">
            <a:avLst/>
          </a:prstGeom>
        </p:spPr>
        <p:txBody>
          <a:bodyPr wrap="square">
            <a:spAutoFit/>
          </a:bodyPr>
          <a:lstStyle/>
          <a:p>
            <a:pPr indent="-239983" defTabSz="914196">
              <a:spcBef>
                <a:spcPts val="800"/>
              </a:spcBef>
              <a:spcAft>
                <a:spcPts val="800"/>
              </a:spcAft>
              <a:buFont typeface="Arial" panose="020B0604020202020204" pitchFamily="34" charset="0"/>
              <a:buChar char="•"/>
            </a:pPr>
            <a:r>
              <a:rPr lang="zh-TW" altLang="en-US" sz="2000" b="1" dirty="0" smtClean="0">
                <a:solidFill>
                  <a:srgbClr val="FF0000"/>
                </a:solidFill>
                <a:latin typeface="微軟正黑體" panose="020B0604030504040204" pitchFamily="34" charset="-120"/>
                <a:ea typeface="微軟正黑體" panose="020B0604030504040204" pitchFamily="34" charset="-120"/>
              </a:rPr>
              <a:t>學海展翅</a:t>
            </a:r>
            <a:r>
              <a:rPr lang="zh-TW" altLang="en-US" sz="2000" b="1" dirty="0">
                <a:solidFill>
                  <a:srgbClr val="FF0000"/>
                </a:solidFill>
                <a:latin typeface="微軟正黑體" panose="020B0604030504040204" pitchFamily="34" charset="-120"/>
                <a:ea typeface="微軟正黑體" panose="020B0604030504040204" pitchFamily="34" charset="-120"/>
              </a:rPr>
              <a:t>英語研習營</a:t>
            </a:r>
            <a:r>
              <a:rPr lang="en-US" altLang="zh-TW" sz="2000" b="1" dirty="0">
                <a:solidFill>
                  <a:srgbClr val="FF0000"/>
                </a:solidFill>
                <a:latin typeface="微軟正黑體" panose="020B0604030504040204" pitchFamily="34" charset="-120"/>
                <a:ea typeface="微軟正黑體" panose="020B0604030504040204" pitchFamily="34" charset="-120"/>
              </a:rPr>
              <a:t>(SOAR English Camp)</a:t>
            </a:r>
            <a:r>
              <a:rPr lang="zh-TW" altLang="en-US" sz="2000" dirty="0" smtClean="0">
                <a:solidFill>
                  <a:prstClr val="black"/>
                </a:solidFill>
                <a:latin typeface="微軟正黑體" panose="020B0604030504040204" pitchFamily="34" charset="-120"/>
                <a:ea typeface="微軟正黑體" panose="020B0604030504040204" pitchFamily="34" charset="-120"/>
              </a:rPr>
              <a:t>，以沉浸式教學強化學生</a:t>
            </a:r>
            <a:r>
              <a:rPr lang="zh-TW" altLang="en-US" sz="2000" dirty="0">
                <a:solidFill>
                  <a:prstClr val="black"/>
                </a:solidFill>
                <a:latin typeface="微軟正黑體" panose="020B0604030504040204" pitchFamily="34" charset="-120"/>
                <a:ea typeface="微軟正黑體" panose="020B0604030504040204" pitchFamily="34" charset="-120"/>
              </a:rPr>
              <a:t>英語聽力</a:t>
            </a:r>
            <a:r>
              <a:rPr lang="zh-TW" altLang="en-US" sz="2000" dirty="0" smtClean="0">
                <a:solidFill>
                  <a:prstClr val="black"/>
                </a:solidFill>
                <a:latin typeface="微軟正黑體" panose="020B0604030504040204" pitchFamily="34" charset="-120"/>
                <a:ea typeface="微軟正黑體" panose="020B0604030504040204" pitchFamily="34" charset="-120"/>
              </a:rPr>
              <a:t>、閱讀、</a:t>
            </a:r>
            <a:r>
              <a:rPr lang="en-US" altLang="zh-TW" sz="2000" dirty="0" smtClean="0">
                <a:solidFill>
                  <a:prstClr val="black"/>
                </a:solidFill>
                <a:latin typeface="微軟正黑體" panose="020B0604030504040204" pitchFamily="34" charset="-120"/>
                <a:ea typeface="微軟正黑體" panose="020B0604030504040204" pitchFamily="34" charset="-120"/>
              </a:rPr>
              <a:t/>
            </a:r>
            <a:br>
              <a:rPr lang="en-US" altLang="zh-TW" sz="2000" dirty="0" smtClean="0">
                <a:solidFill>
                  <a:prstClr val="black"/>
                </a:solidFill>
                <a:latin typeface="微軟正黑體" panose="020B0604030504040204" pitchFamily="34" charset="-120"/>
                <a:ea typeface="微軟正黑體" panose="020B0604030504040204" pitchFamily="34" charset="-120"/>
              </a:rPr>
            </a:br>
            <a:r>
              <a:rPr lang="en-US" altLang="zh-TW" sz="2000" dirty="0" smtClean="0">
                <a:solidFill>
                  <a:prstClr val="black"/>
                </a:solidFill>
                <a:latin typeface="微軟正黑體" panose="020B0604030504040204" pitchFamily="34" charset="-120"/>
                <a:ea typeface="微軟正黑體" panose="020B0604030504040204" pitchFamily="34" charset="-120"/>
              </a:rPr>
              <a:t>    </a:t>
            </a:r>
            <a:r>
              <a:rPr lang="zh-TW" altLang="en-US" sz="2000" dirty="0" smtClean="0">
                <a:solidFill>
                  <a:prstClr val="black"/>
                </a:solidFill>
                <a:latin typeface="微軟正黑體" panose="020B0604030504040204" pitchFamily="34" charset="-120"/>
                <a:ea typeface="微軟正黑體" panose="020B0604030504040204" pitchFamily="34" charset="-120"/>
              </a:rPr>
              <a:t>口說、寫作應用能力。</a:t>
            </a:r>
            <a:r>
              <a:rPr lang="zh-TW" altLang="en-US" sz="2000" dirty="0">
                <a:solidFill>
                  <a:prstClr val="black"/>
                </a:solidFill>
                <a:latin typeface="微軟正黑體" panose="020B0604030504040204" pitchFamily="34" charset="-120"/>
                <a:ea typeface="微軟正黑體" panose="020B0604030504040204" pitchFamily="34" charset="-120"/>
              </a:rPr>
              <a:t>藉由體驗外國文化，培養學生外語溝通能力、擴展國際</a:t>
            </a:r>
            <a:r>
              <a:rPr lang="zh-TW" altLang="en-US" sz="2000" dirty="0" smtClean="0">
                <a:solidFill>
                  <a:prstClr val="black"/>
                </a:solidFill>
                <a:latin typeface="微軟正黑體" panose="020B0604030504040204" pitchFamily="34" charset="-120"/>
                <a:ea typeface="微軟正黑體" panose="020B0604030504040204" pitchFamily="34" charset="-120"/>
              </a:rPr>
              <a:t>視野。</a:t>
            </a:r>
            <a:endParaRPr lang="en-US" altLang="zh-TW" sz="2000" dirty="0">
              <a:solidFill>
                <a:prstClr val="black"/>
              </a:solidFill>
              <a:latin typeface="微軟正黑體" panose="020B0604030504040204" pitchFamily="34" charset="-120"/>
              <a:ea typeface="微軟正黑體" panose="020B0604030504040204" pitchFamily="34" charset="-120"/>
            </a:endParaRPr>
          </a:p>
          <a:p>
            <a:pPr indent="-239983" defTabSz="914196">
              <a:spcBef>
                <a:spcPts val="800"/>
              </a:spcBef>
              <a:spcAft>
                <a:spcPts val="800"/>
              </a:spcAft>
              <a:buFont typeface="Arial" panose="020B0604020202020204" pitchFamily="34" charset="0"/>
              <a:buChar char="•"/>
            </a:pPr>
            <a:r>
              <a:rPr lang="zh-TW" altLang="en-US" sz="2000" b="1" dirty="0" smtClean="0">
                <a:solidFill>
                  <a:srgbClr val="FF0000"/>
                </a:solidFill>
                <a:latin typeface="微軟正黑體" panose="020B0604030504040204" pitchFamily="34" charset="-120"/>
                <a:ea typeface="微軟正黑體" panose="020B0604030504040204" pitchFamily="34" charset="-120"/>
              </a:rPr>
              <a:t>須年滿</a:t>
            </a:r>
            <a:r>
              <a:rPr lang="en-US" altLang="zh-TW" sz="2000" b="1" dirty="0" smtClean="0">
                <a:solidFill>
                  <a:srgbClr val="FF0000"/>
                </a:solidFill>
                <a:latin typeface="微軟正黑體" panose="020B0604030504040204" pitchFamily="34" charset="-120"/>
                <a:ea typeface="微軟正黑體" panose="020B0604030504040204" pitchFamily="34" charset="-120"/>
              </a:rPr>
              <a:t>18</a:t>
            </a:r>
            <a:r>
              <a:rPr lang="zh-TW" altLang="en-US" sz="2000" b="1" dirty="0" smtClean="0">
                <a:solidFill>
                  <a:srgbClr val="FF0000"/>
                </a:solidFill>
                <a:latin typeface="微軟正黑體" panose="020B0604030504040204" pitchFamily="34" charset="-120"/>
                <a:ea typeface="微軟正黑體" panose="020B0604030504040204" pitchFamily="34" charset="-120"/>
              </a:rPr>
              <a:t>歲，</a:t>
            </a:r>
            <a:r>
              <a:rPr lang="zh-TW" altLang="en-US" sz="2000" dirty="0" smtClean="0">
                <a:latin typeface="微軟正黑體" panose="020B0604030504040204" pitchFamily="34" charset="-120"/>
                <a:ea typeface="微軟正黑體" panose="020B0604030504040204" pitchFamily="34" charset="-120"/>
              </a:rPr>
              <a:t>本國籍之</a:t>
            </a:r>
            <a:r>
              <a:rPr lang="zh-TW" altLang="en-US" sz="2000" b="1" dirty="0" smtClean="0">
                <a:solidFill>
                  <a:srgbClr val="FF0000"/>
                </a:solidFill>
                <a:latin typeface="微軟正黑體" panose="020B0604030504040204" pitchFamily="34" charset="-120"/>
                <a:ea typeface="微軟正黑體" panose="020B0604030504040204" pitchFamily="34" charset="-120"/>
              </a:rPr>
              <a:t>專科部二年級以上</a:t>
            </a:r>
            <a:r>
              <a:rPr lang="zh-TW" altLang="en-US" sz="2000" dirty="0" smtClean="0">
                <a:solidFill>
                  <a:prstClr val="black"/>
                </a:solidFill>
                <a:latin typeface="微軟正黑體" panose="020B0604030504040204" pitchFamily="34" charset="-120"/>
                <a:ea typeface="微軟正黑體" panose="020B0604030504040204" pitchFamily="34" charset="-120"/>
              </a:rPr>
              <a:t>、大學部及研究所在</a:t>
            </a:r>
            <a:r>
              <a:rPr lang="zh-TW" altLang="en-US" sz="2000" dirty="0" smtClean="0">
                <a:latin typeface="微軟正黑體" panose="020B0604030504040204" pitchFamily="34" charset="-120"/>
                <a:ea typeface="微軟正黑體" panose="020B0604030504040204" pitchFamily="34" charset="-120"/>
              </a:rPr>
              <a:t>學學生</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就讀</a:t>
            </a:r>
            <a:r>
              <a:rPr lang="en-US" altLang="zh-TW" sz="2000" dirty="0" smtClean="0">
                <a:latin typeface="微軟正黑體" panose="020B0604030504040204" pitchFamily="34" charset="-120"/>
                <a:ea typeface="微軟正黑體" panose="020B0604030504040204" pitchFamily="34" charset="-120"/>
              </a:rPr>
              <a:t>1</a:t>
            </a:r>
            <a:r>
              <a:rPr lang="zh-TW" altLang="en-US" sz="2000" dirty="0" smtClean="0">
                <a:latin typeface="微軟正黑體" panose="020B0604030504040204" pitchFamily="34" charset="-120"/>
                <a:ea typeface="微軟正黑體" panose="020B0604030504040204" pitchFamily="34" charset="-120"/>
              </a:rPr>
              <a:t>學期以上</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solidFill>
                  <a:prstClr val="black"/>
                </a:solidFill>
                <a:latin typeface="微軟正黑體" panose="020B0604030504040204" pitchFamily="34" charset="-120"/>
                <a:ea typeface="微軟正黑體" panose="020B0604030504040204" pitchFamily="34" charset="-120"/>
              </a:rPr>
              <a:t>。</a:t>
            </a:r>
            <a:endParaRPr lang="en-US" altLang="zh-TW" sz="2000" dirty="0">
              <a:solidFill>
                <a:prstClr val="black"/>
              </a:solidFill>
              <a:latin typeface="微軟正黑體" panose="020B0604030504040204" pitchFamily="34" charset="-120"/>
              <a:ea typeface="微軟正黑體" panose="020B0604030504040204" pitchFamily="34" charset="-120"/>
            </a:endParaRPr>
          </a:p>
          <a:p>
            <a:pPr indent="-239983" defTabSz="914196">
              <a:spcBef>
                <a:spcPts val="800"/>
              </a:spcBef>
              <a:spcAft>
                <a:spcPts val="800"/>
              </a:spcAft>
              <a:buFont typeface="Arial" panose="020B0604020202020204" pitchFamily="34" charset="0"/>
              <a:buChar char="•"/>
            </a:pPr>
            <a:r>
              <a:rPr lang="en-US" altLang="zh-TW" sz="2000" dirty="0" smtClean="0">
                <a:solidFill>
                  <a:prstClr val="black"/>
                </a:solidFill>
                <a:latin typeface="微軟正黑體" panose="020B0604030504040204" pitchFamily="34" charset="-120"/>
                <a:ea typeface="微軟正黑體" panose="020B0604030504040204" pitchFamily="34" charset="-120"/>
              </a:rPr>
              <a:t>2018 </a:t>
            </a:r>
            <a:r>
              <a:rPr lang="zh-TW" altLang="en-US" sz="2000" dirty="0" smtClean="0">
                <a:solidFill>
                  <a:prstClr val="black"/>
                </a:solidFill>
                <a:latin typeface="微軟正黑體" panose="020B0604030504040204" pitchFamily="34" charset="-120"/>
                <a:ea typeface="微軟正黑體" panose="020B0604030504040204" pitchFamily="34" charset="-120"/>
              </a:rPr>
              <a:t>年</a:t>
            </a:r>
            <a:r>
              <a:rPr lang="en-US" altLang="zh-TW" sz="2000" dirty="0" smtClean="0">
                <a:solidFill>
                  <a:prstClr val="black"/>
                </a:solidFill>
                <a:latin typeface="微軟正黑體" panose="020B0604030504040204" pitchFamily="34" charset="-120"/>
                <a:ea typeface="微軟正黑體" panose="020B0604030504040204" pitchFamily="34" charset="-120"/>
              </a:rPr>
              <a:t>~2019 </a:t>
            </a:r>
            <a:r>
              <a:rPr lang="zh-TW" altLang="en-US" sz="2000" dirty="0" smtClean="0">
                <a:solidFill>
                  <a:prstClr val="black"/>
                </a:solidFill>
                <a:latin typeface="微軟正黑體" panose="020B0604030504040204" pitchFamily="34" charset="-120"/>
                <a:ea typeface="微軟正黑體" panose="020B0604030504040204" pitchFamily="34" charset="-120"/>
              </a:rPr>
              <a:t>年與菲律賓姊妹</a:t>
            </a:r>
            <a:r>
              <a:rPr lang="zh-TW" altLang="en-US" sz="2000" dirty="0">
                <a:solidFill>
                  <a:prstClr val="black"/>
                </a:solidFill>
                <a:latin typeface="微軟正黑體" panose="020B0604030504040204" pitchFamily="34" charset="-120"/>
                <a:ea typeface="微軟正黑體" panose="020B0604030504040204" pitchFamily="34" charset="-120"/>
              </a:rPr>
              <a:t>校合作辦理英語營，赴海外研修學生數共計</a:t>
            </a:r>
            <a:r>
              <a:rPr lang="en-US" altLang="zh-TW" sz="2000" dirty="0" smtClean="0">
                <a:solidFill>
                  <a:prstClr val="black"/>
                </a:solidFill>
                <a:latin typeface="微軟正黑體" panose="020B0604030504040204" pitchFamily="34" charset="-120"/>
                <a:ea typeface="微軟正黑體" panose="020B0604030504040204" pitchFamily="34" charset="-120"/>
              </a:rPr>
              <a:t>244</a:t>
            </a:r>
            <a:r>
              <a:rPr lang="zh-TW" altLang="en-US" sz="2000" dirty="0" smtClean="0">
                <a:solidFill>
                  <a:prstClr val="black"/>
                </a:solidFill>
                <a:latin typeface="微軟正黑體" panose="020B0604030504040204" pitchFamily="34" charset="-120"/>
                <a:ea typeface="微軟正黑體" panose="020B0604030504040204" pitchFamily="34" charset="-120"/>
              </a:rPr>
              <a:t>人。</a:t>
            </a:r>
            <a:endParaRPr lang="en-US" altLang="zh-TW" sz="2000" dirty="0">
              <a:solidFill>
                <a:prstClr val="black"/>
              </a:solidFill>
              <a:latin typeface="微軟正黑體" panose="020B0604030504040204" pitchFamily="34" charset="-120"/>
              <a:ea typeface="微軟正黑體" panose="020B0604030504040204" pitchFamily="34" charset="-120"/>
            </a:endParaRPr>
          </a:p>
          <a:p>
            <a:pPr indent="-239983" defTabSz="914196">
              <a:spcBef>
                <a:spcPts val="800"/>
              </a:spcBef>
              <a:spcAft>
                <a:spcPts val="800"/>
              </a:spcAft>
              <a:buFont typeface="Arial" panose="020B0604020202020204" pitchFamily="34" charset="0"/>
              <a:buChar char="•"/>
            </a:pPr>
            <a:r>
              <a:rPr lang="en-US" altLang="zh-TW" sz="2000" dirty="0" smtClean="0">
                <a:solidFill>
                  <a:prstClr val="black"/>
                </a:solidFill>
                <a:latin typeface="微軟正黑體" panose="020B0604030504040204" pitchFamily="34" charset="-120"/>
                <a:ea typeface="微軟正黑體" panose="020B0604030504040204" pitchFamily="34" charset="-120"/>
              </a:rPr>
              <a:t>2020 </a:t>
            </a:r>
            <a:r>
              <a:rPr lang="zh-TW" altLang="en-US" sz="2000" dirty="0" smtClean="0">
                <a:solidFill>
                  <a:prstClr val="black"/>
                </a:solidFill>
                <a:latin typeface="微軟正黑體" panose="020B0604030504040204" pitchFamily="34" charset="-120"/>
                <a:ea typeface="微軟正黑體" panose="020B0604030504040204" pitchFamily="34" charset="-120"/>
              </a:rPr>
              <a:t>年</a:t>
            </a:r>
            <a:r>
              <a:rPr lang="en-US" altLang="zh-TW" sz="2000" dirty="0" smtClean="0">
                <a:solidFill>
                  <a:prstClr val="black"/>
                </a:solidFill>
                <a:latin typeface="微軟正黑體" panose="020B0604030504040204" pitchFamily="34" charset="-120"/>
                <a:ea typeface="微軟正黑體" panose="020B0604030504040204" pitchFamily="34" charset="-120"/>
              </a:rPr>
              <a:t>~2022 </a:t>
            </a:r>
            <a:r>
              <a:rPr lang="zh-TW" altLang="en-US" sz="2000" dirty="0" smtClean="0">
                <a:solidFill>
                  <a:prstClr val="black"/>
                </a:solidFill>
                <a:latin typeface="微軟正黑體" panose="020B0604030504040204" pitchFamily="34" charset="-120"/>
                <a:ea typeface="微軟正黑體" panose="020B0604030504040204" pitchFamily="34" charset="-120"/>
              </a:rPr>
              <a:t>年</a:t>
            </a:r>
            <a:r>
              <a:rPr lang="en-US" altLang="zh-TW" sz="2000" dirty="0" smtClean="0">
                <a:solidFill>
                  <a:prstClr val="black"/>
                </a:solidFill>
                <a:latin typeface="微軟正黑體" panose="020B0604030504040204" pitchFamily="34" charset="-120"/>
                <a:ea typeface="微軟正黑體" panose="020B0604030504040204" pitchFamily="34" charset="-120"/>
              </a:rPr>
              <a:t>(</a:t>
            </a:r>
            <a:r>
              <a:rPr lang="zh-TW" altLang="en-US" sz="2000" dirty="0" smtClean="0">
                <a:solidFill>
                  <a:prstClr val="black"/>
                </a:solidFill>
                <a:latin typeface="微軟正黑體" panose="020B0604030504040204" pitchFamily="34" charset="-120"/>
                <a:ea typeface="微軟正黑體" panose="020B0604030504040204" pitchFamily="34" charset="-120"/>
              </a:rPr>
              <a:t>疫情期間</a:t>
            </a:r>
            <a:r>
              <a:rPr lang="en-US" altLang="zh-TW" sz="2000" dirty="0" smtClean="0">
                <a:solidFill>
                  <a:prstClr val="black"/>
                </a:solidFill>
                <a:latin typeface="微軟正黑體" panose="020B0604030504040204" pitchFamily="34" charset="-120"/>
                <a:ea typeface="微軟正黑體" panose="020B0604030504040204" pitchFamily="34" charset="-120"/>
              </a:rPr>
              <a:t>)</a:t>
            </a:r>
            <a:r>
              <a:rPr lang="zh-TW" altLang="en-US" sz="2000" dirty="0" smtClean="0">
                <a:solidFill>
                  <a:prstClr val="black"/>
                </a:solidFill>
                <a:latin typeface="微軟正黑體" panose="020B0604030504040204" pitchFamily="34" charset="-120"/>
                <a:ea typeface="微軟正黑體" panose="020B0604030504040204" pitchFamily="34" charset="-120"/>
              </a:rPr>
              <a:t>，</a:t>
            </a:r>
            <a:r>
              <a:rPr lang="zh-TW" altLang="en-US" sz="2000" dirty="0">
                <a:solidFill>
                  <a:prstClr val="black"/>
                </a:solidFill>
                <a:latin typeface="微軟正黑體" panose="020B0604030504040204" pitchFamily="34" charset="-120"/>
                <a:ea typeface="微軟正黑體" panose="020B0604030504040204" pitchFamily="34" charset="-120"/>
              </a:rPr>
              <a:t>由外語中心專業師資及菲律賓姊妹校合作辦理線上教學</a:t>
            </a:r>
            <a:r>
              <a:rPr lang="zh-TW" altLang="en-US" sz="2000" dirty="0" smtClean="0">
                <a:solidFill>
                  <a:prstClr val="black"/>
                </a:solidFill>
                <a:latin typeface="微軟正黑體" panose="020B0604030504040204" pitchFamily="34" charset="-120"/>
                <a:ea typeface="微軟正黑體" panose="020B0604030504040204" pitchFamily="34" charset="-120"/>
              </a:rPr>
              <a:t>，</a:t>
            </a:r>
            <a:r>
              <a:rPr lang="en-US" altLang="zh-TW" sz="2000" dirty="0" smtClean="0">
                <a:solidFill>
                  <a:prstClr val="black"/>
                </a:solidFill>
                <a:latin typeface="微軟正黑體" panose="020B0604030504040204" pitchFamily="34" charset="-120"/>
                <a:ea typeface="微軟正黑體" panose="020B0604030504040204" pitchFamily="34" charset="-120"/>
              </a:rPr>
              <a:t/>
            </a:r>
            <a:br>
              <a:rPr lang="en-US" altLang="zh-TW" sz="2000" dirty="0" smtClean="0">
                <a:solidFill>
                  <a:prstClr val="black"/>
                </a:solidFill>
                <a:latin typeface="微軟正黑體" panose="020B0604030504040204" pitchFamily="34" charset="-120"/>
                <a:ea typeface="微軟正黑體" panose="020B0604030504040204" pitchFamily="34" charset="-120"/>
              </a:rPr>
            </a:br>
            <a:r>
              <a:rPr lang="en-US" altLang="zh-TW" sz="2000" dirty="0" smtClean="0">
                <a:solidFill>
                  <a:prstClr val="black"/>
                </a:solidFill>
                <a:latin typeface="微軟正黑體" panose="020B0604030504040204" pitchFamily="34" charset="-120"/>
                <a:ea typeface="微軟正黑體" panose="020B0604030504040204" pitchFamily="34" charset="-120"/>
              </a:rPr>
              <a:t>    </a:t>
            </a:r>
            <a:r>
              <a:rPr lang="zh-TW" altLang="en-US" sz="2000" dirty="0" smtClean="0">
                <a:solidFill>
                  <a:prstClr val="black"/>
                </a:solidFill>
                <a:latin typeface="微軟正黑體" panose="020B0604030504040204" pitchFamily="34" charset="-120"/>
                <a:ea typeface="微軟正黑體" panose="020B0604030504040204" pitchFamily="34" charset="-120"/>
              </a:rPr>
              <a:t>參與</a:t>
            </a:r>
            <a:r>
              <a:rPr lang="zh-TW" altLang="en-US" sz="2000" dirty="0">
                <a:solidFill>
                  <a:prstClr val="black"/>
                </a:solidFill>
                <a:latin typeface="微軟正黑體" panose="020B0604030504040204" pitchFamily="34" charset="-120"/>
                <a:ea typeface="微軟正黑體" panose="020B0604030504040204" pitchFamily="34" charset="-120"/>
              </a:rPr>
              <a:t>學生共計</a:t>
            </a:r>
            <a:r>
              <a:rPr lang="en-US" altLang="zh-TW" sz="2000" dirty="0" smtClean="0">
                <a:solidFill>
                  <a:prstClr val="black"/>
                </a:solidFill>
                <a:latin typeface="微軟正黑體" panose="020B0604030504040204" pitchFamily="34" charset="-120"/>
                <a:ea typeface="微軟正黑體" panose="020B0604030504040204" pitchFamily="34" charset="-120"/>
              </a:rPr>
              <a:t>156</a:t>
            </a:r>
            <a:r>
              <a:rPr lang="zh-TW" altLang="en-US" sz="2000" dirty="0" smtClean="0">
                <a:solidFill>
                  <a:prstClr val="black"/>
                </a:solidFill>
                <a:latin typeface="微軟正黑體" panose="020B0604030504040204" pitchFamily="34" charset="-120"/>
                <a:ea typeface="微軟正黑體" panose="020B0604030504040204" pitchFamily="34" charset="-120"/>
              </a:rPr>
              <a:t>人。</a:t>
            </a:r>
            <a:endParaRPr lang="zh-TW" altLang="en-US" sz="2000" dirty="0">
              <a:solidFill>
                <a:prstClr val="black"/>
              </a:solidFill>
              <a:latin typeface="微軟正黑體" panose="020B0604030504040204" pitchFamily="34" charset="-120"/>
              <a:ea typeface="微軟正黑體" panose="020B0604030504040204" pitchFamily="34" charset="-120"/>
            </a:endParaRPr>
          </a:p>
        </p:txBody>
      </p:sp>
      <p:grpSp>
        <p:nvGrpSpPr>
          <p:cNvPr id="38" name="群組 37">
            <a:extLst>
              <a:ext uri="{FF2B5EF4-FFF2-40B4-BE49-F238E27FC236}">
                <a16:creationId xmlns:a16="http://schemas.microsoft.com/office/drawing/2014/main" id="{BA13FB92-BAE3-4F28-8948-7FBC0C9DDEF7}"/>
              </a:ext>
            </a:extLst>
          </p:cNvPr>
          <p:cNvGrpSpPr/>
          <p:nvPr/>
        </p:nvGrpSpPr>
        <p:grpSpPr>
          <a:xfrm>
            <a:off x="503670" y="3675365"/>
            <a:ext cx="3125527" cy="2514420"/>
            <a:chOff x="3397405" y="3973924"/>
            <a:chExt cx="1844396" cy="1308069"/>
          </a:xfrm>
        </p:grpSpPr>
        <p:pic>
          <p:nvPicPr>
            <p:cNvPr id="39" name="圖片 38">
              <a:extLst>
                <a:ext uri="{FF2B5EF4-FFF2-40B4-BE49-F238E27FC236}">
                  <a16:creationId xmlns:a16="http://schemas.microsoft.com/office/drawing/2014/main" id="{48F12CA0-C3BF-48D6-A0FA-D90AF27DD380}"/>
                </a:ext>
              </a:extLst>
            </p:cNvPr>
            <p:cNvPicPr>
              <a:picLocks noChangeAspect="1"/>
            </p:cNvPicPr>
            <p:nvPr/>
          </p:nvPicPr>
          <p:blipFill>
            <a:blip r:embed="rId4"/>
            <a:stretch>
              <a:fillRect/>
            </a:stretch>
          </p:blipFill>
          <p:spPr>
            <a:xfrm>
              <a:off x="3397405" y="3973924"/>
              <a:ext cx="1844396" cy="1104629"/>
            </a:xfrm>
            <a:prstGeom prst="rect">
              <a:avLst/>
            </a:prstGeom>
            <a:effectLst>
              <a:softEdge rad="101600"/>
            </a:effectLst>
          </p:spPr>
        </p:pic>
        <p:pic>
          <p:nvPicPr>
            <p:cNvPr id="40" name="圖片 39">
              <a:extLst>
                <a:ext uri="{FF2B5EF4-FFF2-40B4-BE49-F238E27FC236}">
                  <a16:creationId xmlns:a16="http://schemas.microsoft.com/office/drawing/2014/main" id="{8D05AB15-2E33-4043-A061-DC60CAD79106}"/>
                </a:ext>
              </a:extLst>
            </p:cNvPr>
            <p:cNvPicPr>
              <a:picLocks noChangeAspect="1"/>
            </p:cNvPicPr>
            <p:nvPr/>
          </p:nvPicPr>
          <p:blipFill>
            <a:blip r:embed="rId5"/>
            <a:stretch>
              <a:fillRect/>
            </a:stretch>
          </p:blipFill>
          <p:spPr>
            <a:xfrm>
              <a:off x="3425813" y="5043168"/>
              <a:ext cx="1815988" cy="238825"/>
            </a:xfrm>
            <a:prstGeom prst="rect">
              <a:avLst/>
            </a:prstGeom>
          </p:spPr>
        </p:pic>
      </p:grpSp>
      <p:grpSp>
        <p:nvGrpSpPr>
          <p:cNvPr id="41" name="群組 40">
            <a:extLst>
              <a:ext uri="{FF2B5EF4-FFF2-40B4-BE49-F238E27FC236}">
                <a16:creationId xmlns:a16="http://schemas.microsoft.com/office/drawing/2014/main" id="{A07F1911-D1E1-4C4A-80D7-185128437481}"/>
              </a:ext>
            </a:extLst>
          </p:cNvPr>
          <p:cNvGrpSpPr/>
          <p:nvPr/>
        </p:nvGrpSpPr>
        <p:grpSpPr>
          <a:xfrm>
            <a:off x="3785109" y="3630766"/>
            <a:ext cx="3038654" cy="2559019"/>
            <a:chOff x="5805700" y="3990271"/>
            <a:chExt cx="1789810" cy="1269438"/>
          </a:xfrm>
        </p:grpSpPr>
        <p:pic>
          <p:nvPicPr>
            <p:cNvPr id="42" name="圖片 41">
              <a:extLst>
                <a:ext uri="{FF2B5EF4-FFF2-40B4-BE49-F238E27FC236}">
                  <a16:creationId xmlns:a16="http://schemas.microsoft.com/office/drawing/2014/main" id="{E5B46BE7-0432-4CD8-A500-0504557D66D0}"/>
                </a:ext>
              </a:extLst>
            </p:cNvPr>
            <p:cNvPicPr>
              <a:picLocks noChangeAspect="1"/>
            </p:cNvPicPr>
            <p:nvPr/>
          </p:nvPicPr>
          <p:blipFill>
            <a:blip r:embed="rId6"/>
            <a:stretch>
              <a:fillRect/>
            </a:stretch>
          </p:blipFill>
          <p:spPr>
            <a:xfrm>
              <a:off x="5805700" y="3990271"/>
              <a:ext cx="1789810" cy="1071936"/>
            </a:xfrm>
            <a:prstGeom prst="rect">
              <a:avLst/>
            </a:prstGeom>
            <a:effectLst>
              <a:softEdge rad="101600"/>
            </a:effectLst>
          </p:spPr>
        </p:pic>
        <p:pic>
          <p:nvPicPr>
            <p:cNvPr id="43" name="圖片 42">
              <a:extLst>
                <a:ext uri="{FF2B5EF4-FFF2-40B4-BE49-F238E27FC236}">
                  <a16:creationId xmlns:a16="http://schemas.microsoft.com/office/drawing/2014/main" id="{687942F4-9E31-441F-BF54-E95A7460B0FE}"/>
                </a:ext>
              </a:extLst>
            </p:cNvPr>
            <p:cNvPicPr>
              <a:picLocks noChangeAspect="1"/>
            </p:cNvPicPr>
            <p:nvPr/>
          </p:nvPicPr>
          <p:blipFill>
            <a:blip r:embed="rId7"/>
            <a:stretch>
              <a:fillRect/>
            </a:stretch>
          </p:blipFill>
          <p:spPr>
            <a:xfrm>
              <a:off x="5846679" y="5002430"/>
              <a:ext cx="1701603" cy="257279"/>
            </a:xfrm>
            <a:prstGeom prst="rect">
              <a:avLst/>
            </a:prstGeom>
          </p:spPr>
        </p:pic>
      </p:grpSp>
      <p:grpSp>
        <p:nvGrpSpPr>
          <p:cNvPr id="45" name="群組 44">
            <a:extLst>
              <a:ext uri="{FF2B5EF4-FFF2-40B4-BE49-F238E27FC236}">
                <a16:creationId xmlns:a16="http://schemas.microsoft.com/office/drawing/2014/main" id="{921BA889-7130-45F3-890B-3B63ACB90031}"/>
              </a:ext>
            </a:extLst>
          </p:cNvPr>
          <p:cNvGrpSpPr/>
          <p:nvPr/>
        </p:nvGrpSpPr>
        <p:grpSpPr>
          <a:xfrm>
            <a:off x="-362" y="4235"/>
            <a:ext cx="8702235" cy="605449"/>
            <a:chOff x="2" y="4235"/>
            <a:chExt cx="6015355" cy="605449"/>
          </a:xfrm>
          <a:gradFill flip="none" rotWithShape="1">
            <a:gsLst>
              <a:gs pos="45331">
                <a:srgbClr val="C5C1D1"/>
              </a:gs>
              <a:gs pos="28638">
                <a:srgbClr val="D1BEC8"/>
              </a:gs>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p:grpSpPr>
        <p:sp>
          <p:nvSpPr>
            <p:cNvPr id="46"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47"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48" name="Google Shape;446;p38"/>
          <p:cNvSpPr txBox="1">
            <a:spLocks/>
          </p:cNvSpPr>
          <p:nvPr/>
        </p:nvSpPr>
        <p:spPr>
          <a:xfrm>
            <a:off x="0" y="-57125"/>
            <a:ext cx="836022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 壹、高科大簡介</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學海展翅英語</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研習營</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(2/2)</a:t>
            </a:r>
            <a:endPar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endParaRPr>
          </a:p>
        </p:txBody>
      </p:sp>
      <p:grpSp>
        <p:nvGrpSpPr>
          <p:cNvPr id="2" name="群組 1"/>
          <p:cNvGrpSpPr/>
          <p:nvPr/>
        </p:nvGrpSpPr>
        <p:grpSpPr>
          <a:xfrm>
            <a:off x="6920600" y="3718873"/>
            <a:ext cx="3665414" cy="2404704"/>
            <a:chOff x="6920600" y="3718873"/>
            <a:chExt cx="3665414" cy="2404704"/>
          </a:xfrm>
          <a:effectLst>
            <a:glow rad="101600">
              <a:schemeClr val="accent1">
                <a:satMod val="175000"/>
                <a:alpha val="40000"/>
              </a:schemeClr>
            </a:glow>
          </a:effectLst>
        </p:grpSpPr>
        <p:pic>
          <p:nvPicPr>
            <p:cNvPr id="15" name="圖片 14">
              <a:extLst>
                <a:ext uri="{FF2B5EF4-FFF2-40B4-BE49-F238E27FC236}">
                  <a16:creationId xmlns:a16="http://schemas.microsoft.com/office/drawing/2014/main" id="{BFAB50CA-C954-4BAB-9F6A-CB23D4531D3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bright="20000" contrast="20000"/>
                      </a14:imgEffect>
                    </a14:imgLayer>
                  </a14:imgProps>
                </a:ext>
              </a:extLst>
            </a:blip>
            <a:stretch>
              <a:fillRect/>
            </a:stretch>
          </p:blipFill>
          <p:spPr>
            <a:xfrm>
              <a:off x="6920601" y="3718873"/>
              <a:ext cx="3665413" cy="1952272"/>
            </a:xfrm>
            <a:prstGeom prst="rect">
              <a:avLst/>
            </a:prstGeom>
          </p:spPr>
        </p:pic>
        <p:sp>
          <p:nvSpPr>
            <p:cNvPr id="16" name="文字方塊 15">
              <a:extLst>
                <a:ext uri="{FF2B5EF4-FFF2-40B4-BE49-F238E27FC236}">
                  <a16:creationId xmlns:a16="http://schemas.microsoft.com/office/drawing/2014/main" id="{434D41A0-9854-480C-894A-3ED39B40CEEF}"/>
                </a:ext>
              </a:extLst>
            </p:cNvPr>
            <p:cNvSpPr txBox="1"/>
            <p:nvPr/>
          </p:nvSpPr>
          <p:spPr>
            <a:xfrm>
              <a:off x="6920600" y="5671145"/>
              <a:ext cx="3665413" cy="452432"/>
            </a:xfrm>
            <a:prstGeom prst="rect">
              <a:avLst/>
            </a:prstGeom>
            <a:solidFill>
              <a:schemeClr val="bg1">
                <a:lumMod val="50000"/>
              </a:schemeClr>
            </a:solidFill>
          </p:spPr>
          <p:txBody>
            <a:bodyPr wrap="square" rtlCol="0">
              <a:spAutoFit/>
            </a:bodyPr>
            <a:lstStyle/>
            <a:p>
              <a:pPr algn="ctr">
                <a:lnSpc>
                  <a:spcPct val="130000"/>
                </a:lnSpc>
                <a:spcBef>
                  <a:spcPts val="600"/>
                </a:spcBef>
              </a:pPr>
              <a:r>
                <a:rPr lang="en-US" altLang="zh-TW" kern="0" dirty="0">
                  <a:solidFill>
                    <a:schemeClr val="bg1"/>
                  </a:solidFill>
                  <a:latin typeface="微軟正黑體" panose="020B0604030504040204" pitchFamily="34" charset="-120"/>
                  <a:ea typeface="微軟正黑體" panose="020B0604030504040204" pitchFamily="34" charset="-120"/>
                  <a:cs typeface="+mn-ea"/>
                  <a:sym typeface="+mn-lt"/>
                </a:rPr>
                <a:t>2022</a:t>
              </a:r>
              <a:r>
                <a:rPr lang="zh-TW" altLang="en-US" kern="0" dirty="0">
                  <a:solidFill>
                    <a:schemeClr val="bg1"/>
                  </a:solidFill>
                  <a:latin typeface="微軟正黑體" panose="020B0604030504040204" pitchFamily="34" charset="-120"/>
                  <a:ea typeface="微軟正黑體" panose="020B0604030504040204" pitchFamily="34" charset="-120"/>
                  <a:cs typeface="+mn-ea"/>
                  <a:sym typeface="+mn-lt"/>
                </a:rPr>
                <a:t>展翅</a:t>
              </a:r>
              <a:r>
                <a:rPr lang="en-US" altLang="zh-TW" kern="0" dirty="0">
                  <a:solidFill>
                    <a:schemeClr val="bg1"/>
                  </a:solidFill>
                  <a:latin typeface="微軟正黑體" panose="020B0604030504040204" pitchFamily="34" charset="-120"/>
                  <a:ea typeface="微軟正黑體" panose="020B0604030504040204" pitchFamily="34" charset="-120"/>
                  <a:cs typeface="+mn-ea"/>
                  <a:sym typeface="+mn-lt"/>
                </a:rPr>
                <a:t>-</a:t>
              </a:r>
              <a:r>
                <a:rPr lang="zh-TW" altLang="en-US" kern="0" dirty="0">
                  <a:solidFill>
                    <a:schemeClr val="bg1"/>
                  </a:solidFill>
                  <a:latin typeface="微軟正黑體" panose="020B0604030504040204" pitchFamily="34" charset="-120"/>
                  <a:ea typeface="微軟正黑體" panose="020B0604030504040204" pitchFamily="34" charset="-120"/>
                  <a:cs typeface="+mn-ea"/>
                  <a:sym typeface="+mn-lt"/>
                </a:rPr>
                <a:t>口語溝通練習</a:t>
              </a:r>
            </a:p>
          </p:txBody>
        </p:sp>
      </p:grpSp>
    </p:spTree>
    <p:extLst>
      <p:ext uri="{BB962C8B-B14F-4D97-AF65-F5344CB8AC3E}">
        <p14:creationId xmlns:p14="http://schemas.microsoft.com/office/powerpoint/2010/main" val="1707445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群組 44">
            <a:extLst>
              <a:ext uri="{FF2B5EF4-FFF2-40B4-BE49-F238E27FC236}">
                <a16:creationId xmlns:a16="http://schemas.microsoft.com/office/drawing/2014/main" id="{921BA889-7130-45F3-890B-3B63ACB90031}"/>
              </a:ext>
            </a:extLst>
          </p:cNvPr>
          <p:cNvGrpSpPr/>
          <p:nvPr/>
        </p:nvGrpSpPr>
        <p:grpSpPr>
          <a:xfrm>
            <a:off x="-362" y="4235"/>
            <a:ext cx="8651993" cy="605449"/>
            <a:chOff x="2" y="4235"/>
            <a:chExt cx="6015355" cy="605449"/>
          </a:xfrm>
          <a:gradFill flip="none" rotWithShape="1">
            <a:gsLst>
              <a:gs pos="45331">
                <a:srgbClr val="C5C1D1"/>
              </a:gs>
              <a:gs pos="28638">
                <a:srgbClr val="D1BEC8"/>
              </a:gs>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p:grpSpPr>
        <p:sp>
          <p:nvSpPr>
            <p:cNvPr id="46"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47"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48" name="Google Shape;446;p38"/>
          <p:cNvSpPr txBox="1">
            <a:spLocks/>
          </p:cNvSpPr>
          <p:nvPr/>
        </p:nvSpPr>
        <p:spPr>
          <a:xfrm>
            <a:off x="0" y="-57125"/>
            <a:ext cx="842051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 壹、高科大簡介</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_2023</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年展翅</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英語</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研習營</a:t>
            </a:r>
            <a:endPar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endParaRPr>
          </a:p>
        </p:txBody>
      </p:sp>
      <p:sp>
        <p:nvSpPr>
          <p:cNvPr id="14" name="矩形 13">
            <a:extLst>
              <a:ext uri="{FF2B5EF4-FFF2-40B4-BE49-F238E27FC236}">
                <a16:creationId xmlns:a16="http://schemas.microsoft.com/office/drawing/2014/main" id="{3E8DB951-1FBB-4C32-BABD-D71FF6194930}"/>
              </a:ext>
            </a:extLst>
          </p:cNvPr>
          <p:cNvSpPr/>
          <p:nvPr/>
        </p:nvSpPr>
        <p:spPr>
          <a:xfrm>
            <a:off x="523847" y="759273"/>
            <a:ext cx="6369321" cy="3046988"/>
          </a:xfrm>
          <a:prstGeom prst="rect">
            <a:avLst/>
          </a:prstGeom>
        </p:spPr>
        <p:txBody>
          <a:bodyPr wrap="square">
            <a:spAutoFit/>
          </a:bodyPr>
          <a:lstStyle/>
          <a:p>
            <a:pPr marL="342900" indent="-342900" defTabSz="914196">
              <a:buFont typeface="Wingdings" panose="05000000000000000000" pitchFamily="2" charset="2"/>
              <a:buChar char="Ø"/>
            </a:pPr>
            <a:r>
              <a:rPr lang="zh-TW" altLang="en-US" sz="2400" b="1" dirty="0" smtClean="0">
                <a:latin typeface="微軟正黑體" panose="020B0604030504040204" pitchFamily="34" charset="-120"/>
                <a:ea typeface="微軟正黑體" panose="020B0604030504040204" pitchFamily="34" charset="-120"/>
              </a:rPr>
              <a:t>暑假期間共</a:t>
            </a:r>
            <a:r>
              <a:rPr lang="en-US" altLang="zh-TW" sz="2400" b="1" dirty="0" smtClean="0">
                <a:latin typeface="微軟正黑體" panose="020B0604030504040204" pitchFamily="34" charset="-120"/>
                <a:ea typeface="微軟正黑體" panose="020B0604030504040204" pitchFamily="34" charset="-120"/>
              </a:rPr>
              <a:t>4</a:t>
            </a:r>
            <a:r>
              <a:rPr lang="zh-TW" altLang="en-US" sz="2400" b="1" dirty="0" smtClean="0">
                <a:latin typeface="微軟正黑體" panose="020B0604030504040204" pitchFamily="34" charset="-120"/>
                <a:ea typeface="微軟正黑體" panose="020B0604030504040204" pitchFamily="34" charset="-120"/>
              </a:rPr>
              <a:t>週  </a:t>
            </a:r>
            <a:r>
              <a:rPr lang="en-US" altLang="zh-TW" sz="2400" b="1" dirty="0" smtClean="0">
                <a:latin typeface="微軟正黑體" panose="020B0604030504040204" pitchFamily="34" charset="-120"/>
                <a:ea typeface="微軟正黑體" panose="020B0604030504040204" pitchFamily="34" charset="-120"/>
              </a:rPr>
              <a:t>112/7/4~8/1</a:t>
            </a:r>
            <a:endParaRPr lang="en-US" altLang="zh-TW" sz="2400" b="1" dirty="0" smtClean="0">
              <a:latin typeface="微軟正黑體" panose="020B0604030504040204" pitchFamily="34" charset="-120"/>
              <a:ea typeface="微軟正黑體" panose="020B0604030504040204" pitchFamily="34" charset="-120"/>
              <a:cs typeface="Ebrima" panose="02000000000000000000" pitchFamily="2" charset="0"/>
            </a:endParaRPr>
          </a:p>
          <a:p>
            <a:pPr marL="342900" indent="-342900" defTabSz="914196">
              <a:buFont typeface="Wingdings" panose="05000000000000000000" pitchFamily="2" charset="2"/>
              <a:buChar char="Ø"/>
            </a:pPr>
            <a:r>
              <a:rPr lang="zh-TW" altLang="en-US" sz="2400" b="1" dirty="0" smtClean="0">
                <a:latin typeface="微軟正黑體" panose="020B0604030504040204" pitchFamily="34" charset="-120"/>
                <a:ea typeface="微軟正黑體" panose="020B0604030504040204" pitchFamily="34" charset="-120"/>
              </a:rPr>
              <a:t>營隊地點：菲律賓</a:t>
            </a:r>
            <a:r>
              <a:rPr lang="zh-TW" altLang="en-US" sz="2400" b="1" dirty="0">
                <a:latin typeface="微軟正黑體" panose="020B0604030504040204" pitchFamily="34" charset="-120"/>
                <a:ea typeface="微軟正黑體" panose="020B0604030504040204" pitchFamily="34" charset="-120"/>
              </a:rPr>
              <a:t>姐妹</a:t>
            </a:r>
            <a:r>
              <a:rPr lang="zh-TW" altLang="en-US" sz="2400" b="1" dirty="0" smtClean="0">
                <a:latin typeface="微軟正黑體" panose="020B0604030504040204" pitchFamily="34" charset="-120"/>
                <a:ea typeface="微軟正黑體" panose="020B0604030504040204" pitchFamily="34" charset="-120"/>
              </a:rPr>
              <a:t>校</a:t>
            </a:r>
            <a:endParaRPr lang="en-US" altLang="zh-TW" sz="2400" b="1" dirty="0" smtClean="0">
              <a:latin typeface="微軟正黑體" panose="020B0604030504040204" pitchFamily="34" charset="-120"/>
              <a:ea typeface="微軟正黑體" panose="020B0604030504040204" pitchFamily="34" charset="-120"/>
            </a:endParaRPr>
          </a:p>
          <a:p>
            <a:pPr marL="342900" indent="-342900" defTabSz="914196">
              <a:buFont typeface="Wingdings" panose="05000000000000000000" pitchFamily="2" charset="2"/>
              <a:buChar char="Ø"/>
            </a:pPr>
            <a:r>
              <a:rPr lang="zh-TW" altLang="en-US" sz="2400" b="1" dirty="0" smtClean="0">
                <a:latin typeface="微軟正黑體" panose="020B0604030504040204" pitchFamily="34" charset="-120"/>
                <a:ea typeface="微軟正黑體" panose="020B0604030504040204" pitchFamily="34" charset="-120"/>
              </a:rPr>
              <a:t>補助名額：預計</a:t>
            </a:r>
            <a:r>
              <a:rPr lang="en-US" altLang="zh-TW" sz="2400" b="1" dirty="0" smtClean="0">
                <a:latin typeface="微軟正黑體" panose="020B0604030504040204" pitchFamily="34" charset="-120"/>
                <a:ea typeface="微軟正黑體" panose="020B0604030504040204" pitchFamily="34" charset="-120"/>
              </a:rPr>
              <a:t>240</a:t>
            </a:r>
            <a:r>
              <a:rPr lang="zh-TW" altLang="en-US" sz="2400" b="1" dirty="0" smtClean="0">
                <a:latin typeface="微軟正黑體" panose="020B0604030504040204" pitchFamily="34" charset="-120"/>
                <a:ea typeface="微軟正黑體" panose="020B0604030504040204" pitchFamily="34" charset="-120"/>
              </a:rPr>
              <a:t>名</a:t>
            </a:r>
            <a:endParaRPr lang="en-US" altLang="zh-TW" sz="2400" b="1" dirty="0" smtClean="0">
              <a:latin typeface="微軟正黑體" panose="020B0604030504040204" pitchFamily="34" charset="-120"/>
              <a:ea typeface="微軟正黑體" panose="020B0604030504040204" pitchFamily="34" charset="-120"/>
            </a:endParaRPr>
          </a:p>
          <a:p>
            <a:pPr marL="342900" indent="-342900" defTabSz="914196">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研習費用</a:t>
            </a:r>
            <a:r>
              <a:rPr lang="zh-TW" altLang="en-US" sz="2400" b="1" dirty="0" smtClean="0">
                <a:latin typeface="微軟正黑體" panose="020B0604030504040204" pitchFamily="34" charset="-120"/>
                <a:ea typeface="微軟正黑體" panose="020B0604030504040204" pitchFamily="34" charset="-120"/>
              </a:rPr>
              <a:t>：約</a:t>
            </a:r>
            <a:r>
              <a:rPr lang="zh-TW" altLang="en-US" sz="2400" b="1" dirty="0">
                <a:latin typeface="微軟正黑體" panose="020B0604030504040204" pitchFamily="34" charset="-120"/>
                <a:ea typeface="微軟正黑體" panose="020B0604030504040204" pitchFamily="34" charset="-120"/>
              </a:rPr>
              <a:t>新台幣</a:t>
            </a:r>
            <a:r>
              <a:rPr lang="en-US" altLang="zh-TW" sz="2400" b="1" dirty="0">
                <a:latin typeface="微軟正黑體" panose="020B0604030504040204" pitchFamily="34" charset="-120"/>
                <a:ea typeface="微軟正黑體" panose="020B0604030504040204" pitchFamily="34" charset="-120"/>
              </a:rPr>
              <a:t>45,000-48,000</a:t>
            </a:r>
            <a:r>
              <a:rPr lang="zh-TW" altLang="en-US" sz="2400" b="1" dirty="0" smtClean="0">
                <a:latin typeface="微軟正黑體" panose="020B0604030504040204" pitchFamily="34" charset="-120"/>
                <a:ea typeface="微軟正黑體" panose="020B0604030504040204" pitchFamily="34" charset="-120"/>
              </a:rPr>
              <a:t>元</a:t>
            </a:r>
            <a:r>
              <a:rPr lang="en-US" altLang="zh-TW" sz="2400" b="1" dirty="0" smtClean="0">
                <a:latin typeface="微軟正黑體" panose="020B0604030504040204" pitchFamily="34" charset="-120"/>
                <a:ea typeface="微軟正黑體" panose="020B0604030504040204" pitchFamily="34" charset="-120"/>
              </a:rPr>
              <a:t/>
            </a:r>
            <a:br>
              <a:rPr lang="en-US" altLang="zh-TW" sz="2400" b="1" dirty="0" smtClean="0">
                <a:latin typeface="微軟正黑體" panose="020B0604030504040204" pitchFamily="34" charset="-120"/>
                <a:ea typeface="微軟正黑體" panose="020B0604030504040204" pitchFamily="34" charset="-120"/>
              </a:rPr>
            </a:br>
            <a:r>
              <a:rPr lang="en-US" altLang="zh-TW" sz="2400" b="1" dirty="0" smtClean="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不含機票</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簽證</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保險</a:t>
            </a:r>
            <a:r>
              <a:rPr lang="en-US" altLang="zh-TW" sz="2400" b="1" dirty="0">
                <a:latin typeface="微軟正黑體" panose="020B0604030504040204" pitchFamily="34" charset="-120"/>
                <a:ea typeface="微軟正黑體" panose="020B0604030504040204" pitchFamily="34" charset="-120"/>
              </a:rPr>
              <a:t>)</a:t>
            </a:r>
            <a:endParaRPr lang="en-US" altLang="zh-TW" sz="2400" b="1" dirty="0" smtClean="0">
              <a:latin typeface="微軟正黑體" panose="020B0604030504040204" pitchFamily="34" charset="-120"/>
              <a:ea typeface="微軟正黑體" panose="020B0604030504040204" pitchFamily="34" charset="-120"/>
            </a:endParaRPr>
          </a:p>
          <a:p>
            <a:pPr marL="342900" indent="-342900" defTabSz="914196">
              <a:buFont typeface="Wingdings" panose="05000000000000000000" pitchFamily="2" charset="2"/>
              <a:buChar char="Ø"/>
            </a:pPr>
            <a:r>
              <a:rPr lang="zh-TW" altLang="en-US" sz="2400" b="1" dirty="0" smtClean="0">
                <a:latin typeface="微軟正黑體" panose="020B0604030504040204" pitchFamily="34" charset="-120"/>
                <a:ea typeface="微軟正黑體" panose="020B0604030504040204" pitchFamily="34" charset="-120"/>
              </a:rPr>
              <a:t>補助金額</a:t>
            </a:r>
            <a:r>
              <a:rPr lang="zh-TW" altLang="en-US" sz="2400" b="1" dirty="0">
                <a:latin typeface="微軟正黑體" panose="020B0604030504040204" pitchFamily="34" charset="-120"/>
                <a:ea typeface="微軟正黑體" panose="020B0604030504040204" pitchFamily="34" charset="-120"/>
              </a:rPr>
              <a:t>：</a:t>
            </a:r>
            <a:r>
              <a:rPr lang="zh-TW" altLang="en-US" sz="2400" b="1" dirty="0" smtClean="0">
                <a:latin typeface="微軟正黑體" panose="020B0604030504040204" pitchFamily="34" charset="-120"/>
                <a:ea typeface="微軟正黑體" panose="020B0604030504040204" pitchFamily="34" charset="-120"/>
              </a:rPr>
              <a:t>最高</a:t>
            </a:r>
            <a:r>
              <a:rPr lang="zh-TW" altLang="en-US" sz="2400" b="1" dirty="0">
                <a:latin typeface="微軟正黑體" panose="020B0604030504040204" pitchFamily="34" charset="-120"/>
                <a:ea typeface="微軟正黑體" panose="020B0604030504040204" pitchFamily="34" charset="-120"/>
              </a:rPr>
              <a:t>補助</a:t>
            </a:r>
            <a:r>
              <a:rPr lang="en-US" altLang="zh-TW" sz="2400" b="1" dirty="0">
                <a:latin typeface="微軟正黑體" panose="020B0604030504040204" pitchFamily="34" charset="-120"/>
                <a:ea typeface="微軟正黑體" panose="020B0604030504040204" pitchFamily="34" charset="-120"/>
              </a:rPr>
              <a:t>2</a:t>
            </a:r>
            <a:r>
              <a:rPr lang="zh-TW" altLang="en-US" sz="2400" b="1" dirty="0">
                <a:latin typeface="微軟正黑體" panose="020B0604030504040204" pitchFamily="34" charset="-120"/>
                <a:ea typeface="微軟正黑體" panose="020B0604030504040204" pitchFamily="34" charset="-120"/>
              </a:rPr>
              <a:t>萬</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人</a:t>
            </a:r>
          </a:p>
          <a:p>
            <a:pPr defTabSz="914196"/>
            <a:r>
              <a:rPr lang="zh-TW" altLang="en-US" sz="2400" b="1" dirty="0" smtClean="0">
                <a:latin typeface="微軟正黑體" panose="020B0604030504040204" pitchFamily="34" charset="-120"/>
                <a:ea typeface="微軟正黑體" panose="020B0604030504040204" pitchFamily="34" charset="-120"/>
              </a:rPr>
              <a:t>    經文</a:t>
            </a:r>
            <a:r>
              <a:rPr lang="zh-TW" altLang="en-US" sz="2400" b="1" dirty="0">
                <a:latin typeface="微軟正黑體" panose="020B0604030504040204" pitchFamily="34" charset="-120"/>
                <a:ea typeface="微軟正黑體" panose="020B0604030504040204" pitchFamily="34" charset="-120"/>
              </a:rPr>
              <a:t>不利</a:t>
            </a:r>
            <a:r>
              <a:rPr lang="zh-TW" altLang="en-US" sz="2400" b="1" dirty="0" smtClean="0">
                <a:latin typeface="微軟正黑體" panose="020B0604030504040204" pitchFamily="34" charset="-120"/>
                <a:ea typeface="微軟正黑體" panose="020B0604030504040204" pitchFamily="34" charset="-120"/>
              </a:rPr>
              <a:t>學生最高</a:t>
            </a:r>
            <a:r>
              <a:rPr lang="zh-TW" altLang="en-US" sz="2400" b="1" dirty="0">
                <a:latin typeface="微軟正黑體" panose="020B0604030504040204" pitchFamily="34" charset="-120"/>
                <a:ea typeface="微軟正黑體" panose="020B0604030504040204" pitchFamily="34" charset="-120"/>
              </a:rPr>
              <a:t>增額補助</a:t>
            </a:r>
            <a:r>
              <a:rPr lang="en-US" altLang="zh-TW" sz="2400" b="1" dirty="0">
                <a:latin typeface="微軟正黑體" panose="020B0604030504040204" pitchFamily="34" charset="-120"/>
                <a:ea typeface="微軟正黑體" panose="020B0604030504040204" pitchFamily="34" charset="-120"/>
              </a:rPr>
              <a:t>1</a:t>
            </a:r>
            <a:r>
              <a:rPr lang="zh-TW" altLang="en-US" sz="2400" b="1" dirty="0">
                <a:latin typeface="微軟正黑體" panose="020B0604030504040204" pitchFamily="34" charset="-120"/>
                <a:ea typeface="微軟正黑體" panose="020B0604030504040204" pitchFamily="34" charset="-120"/>
              </a:rPr>
              <a:t>萬</a:t>
            </a:r>
            <a:r>
              <a:rPr lang="en-US" altLang="zh-TW" sz="2400" b="1" dirty="0">
                <a:latin typeface="微軟正黑體" panose="020B0604030504040204" pitchFamily="34" charset="-120"/>
                <a:ea typeface="微軟正黑體" panose="020B0604030504040204" pitchFamily="34" charset="-120"/>
              </a:rPr>
              <a:t>/</a:t>
            </a:r>
            <a:r>
              <a:rPr lang="zh-TW" altLang="en-US" sz="2400" b="1" dirty="0" smtClean="0">
                <a:latin typeface="微軟正黑體" panose="020B0604030504040204" pitchFamily="34" charset="-120"/>
                <a:ea typeface="微軟正黑體" panose="020B0604030504040204" pitchFamily="34" charset="-120"/>
              </a:rPr>
              <a:t>人</a:t>
            </a:r>
            <a:endParaRPr lang="en-US" altLang="zh-TW" sz="2400" b="1" dirty="0" smtClean="0">
              <a:latin typeface="微軟正黑體" panose="020B0604030504040204" pitchFamily="34" charset="-120"/>
              <a:ea typeface="微軟正黑體" panose="020B0604030504040204" pitchFamily="34" charset="-120"/>
            </a:endParaRPr>
          </a:p>
          <a:p>
            <a:pPr marL="342900" indent="-342900" defTabSz="914196">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專科部：共</a:t>
            </a:r>
            <a:r>
              <a:rPr lang="en-US" altLang="zh-TW" sz="2400" b="1" dirty="0" smtClean="0">
                <a:latin typeface="微軟正黑體" panose="020B0604030504040204" pitchFamily="34" charset="-120"/>
                <a:ea typeface="微軟正黑體" panose="020B0604030504040204" pitchFamily="34" charset="-120"/>
              </a:rPr>
              <a:t>5</a:t>
            </a:r>
            <a:r>
              <a:rPr lang="zh-TW" altLang="en-US" sz="2400" b="1" dirty="0" smtClean="0">
                <a:latin typeface="微軟正黑體" panose="020B0604030504040204" pitchFamily="34" charset="-120"/>
                <a:ea typeface="微軟正黑體" panose="020B0604030504040204" pitchFamily="34" charset="-120"/>
              </a:rPr>
              <a:t>科，每科</a:t>
            </a:r>
            <a:r>
              <a:rPr lang="en-US" altLang="zh-TW" sz="2400" b="1" dirty="0" smtClean="0">
                <a:latin typeface="微軟正黑體" panose="020B0604030504040204" pitchFamily="34" charset="-120"/>
                <a:ea typeface="微軟正黑體" panose="020B0604030504040204" pitchFamily="34" charset="-120"/>
              </a:rPr>
              <a:t>5</a:t>
            </a:r>
            <a:r>
              <a:rPr lang="zh-TW" altLang="en-US" sz="2400" b="1" dirty="0">
                <a:latin typeface="微軟正黑體" panose="020B0604030504040204" pitchFamily="34" charset="-120"/>
                <a:ea typeface="微軟正黑體" panose="020B0604030504040204" pitchFamily="34" charset="-120"/>
              </a:rPr>
              <a:t>名，總計</a:t>
            </a:r>
            <a:r>
              <a:rPr lang="en-US" altLang="zh-TW" sz="2400" b="1" dirty="0">
                <a:latin typeface="微軟正黑體" panose="020B0604030504040204" pitchFamily="34" charset="-120"/>
                <a:ea typeface="微軟正黑體" panose="020B0604030504040204" pitchFamily="34" charset="-120"/>
              </a:rPr>
              <a:t>25</a:t>
            </a:r>
            <a:r>
              <a:rPr lang="zh-TW" altLang="en-US" sz="2400" b="1" dirty="0">
                <a:latin typeface="微軟正黑體" panose="020B0604030504040204" pitchFamily="34" charset="-120"/>
                <a:ea typeface="微軟正黑體" panose="020B0604030504040204" pitchFamily="34" charset="-120"/>
              </a:rPr>
              <a:t>名</a:t>
            </a:r>
            <a:endParaRPr lang="en-US" altLang="zh-TW" sz="2400" b="1" dirty="0" smtClean="0">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2"/>
          <a:stretch>
            <a:fillRect/>
          </a:stretch>
        </p:blipFill>
        <p:spPr>
          <a:xfrm>
            <a:off x="7164474" y="759273"/>
            <a:ext cx="4228887" cy="5992082"/>
          </a:xfrm>
          <a:prstGeom prst="rect">
            <a:avLst/>
          </a:prstGeom>
        </p:spPr>
      </p:pic>
      <p:pic>
        <p:nvPicPr>
          <p:cNvPr id="3" name="圖片 2"/>
          <p:cNvPicPr>
            <a:picLocks noChangeAspect="1"/>
          </p:cNvPicPr>
          <p:nvPr/>
        </p:nvPicPr>
        <p:blipFill>
          <a:blip r:embed="rId3"/>
          <a:stretch>
            <a:fillRect/>
          </a:stretch>
        </p:blipFill>
        <p:spPr>
          <a:xfrm>
            <a:off x="885588" y="4361121"/>
            <a:ext cx="5223810" cy="2299821"/>
          </a:xfrm>
          <a:prstGeom prst="rect">
            <a:avLst/>
          </a:prstGeom>
        </p:spPr>
      </p:pic>
      <p:sp>
        <p:nvSpPr>
          <p:cNvPr id="4" name="矩形 3"/>
          <p:cNvSpPr/>
          <p:nvPr/>
        </p:nvSpPr>
        <p:spPr>
          <a:xfrm>
            <a:off x="805201" y="3924209"/>
            <a:ext cx="3405058" cy="523220"/>
          </a:xfrm>
          <a:prstGeom prst="rect">
            <a:avLst/>
          </a:prstGeom>
        </p:spPr>
        <p:txBody>
          <a:bodyPr wrap="square">
            <a:spAutoFit/>
          </a:bodyPr>
          <a:lstStyle/>
          <a:p>
            <a:r>
              <a:rPr lang="zh-TW" altLang="en-US" sz="2800" b="1" dirty="0">
                <a:solidFill>
                  <a:srgbClr val="C00000"/>
                </a:solidFill>
                <a:latin typeface="微軟正黑體" panose="020B0604030504040204" pitchFamily="34" charset="-120"/>
                <a:ea typeface="微軟正黑體" panose="020B0604030504040204" pitchFamily="34" charset="-120"/>
              </a:rPr>
              <a:t>展翅合作夥伴姊妹校</a:t>
            </a:r>
          </a:p>
        </p:txBody>
      </p:sp>
    </p:spTree>
    <p:extLst>
      <p:ext uri="{BB962C8B-B14F-4D97-AF65-F5344CB8AC3E}">
        <p14:creationId xmlns:p14="http://schemas.microsoft.com/office/powerpoint/2010/main" val="1056097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群組 44">
            <a:extLst>
              <a:ext uri="{FF2B5EF4-FFF2-40B4-BE49-F238E27FC236}">
                <a16:creationId xmlns:a16="http://schemas.microsoft.com/office/drawing/2014/main" id="{921BA889-7130-45F3-890B-3B63ACB90031}"/>
              </a:ext>
            </a:extLst>
          </p:cNvPr>
          <p:cNvGrpSpPr/>
          <p:nvPr/>
        </p:nvGrpSpPr>
        <p:grpSpPr>
          <a:xfrm>
            <a:off x="-362" y="4235"/>
            <a:ext cx="10674988" cy="605449"/>
            <a:chOff x="2" y="4235"/>
            <a:chExt cx="6015355" cy="605449"/>
          </a:xfrm>
          <a:gradFill flip="none" rotWithShape="1">
            <a:gsLst>
              <a:gs pos="45331">
                <a:srgbClr val="C5C1D1"/>
              </a:gs>
              <a:gs pos="28638">
                <a:srgbClr val="D1BEC8"/>
              </a:gs>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p:grpSpPr>
        <p:sp>
          <p:nvSpPr>
            <p:cNvPr id="46"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47"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48" name="Google Shape;446;p38"/>
          <p:cNvSpPr txBox="1">
            <a:spLocks/>
          </p:cNvSpPr>
          <p:nvPr/>
        </p:nvSpPr>
        <p:spPr>
          <a:xfrm>
            <a:off x="0" y="-88766"/>
            <a:ext cx="1017766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壹、高科大簡介</a:t>
            </a:r>
            <a:r>
              <a:rPr lang="en-US" altLang="zh-TW"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_2023</a:t>
            </a:r>
            <a:r>
              <a:rPr lang="zh-TW" altLang="en-US"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遠見雜誌調查</a:t>
            </a:r>
            <a:r>
              <a:rPr lang="en-US" altLang="zh-TW"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a:t>
            </a:r>
            <a:r>
              <a:rPr lang="zh-TW" altLang="en-US"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企業最愛大學生第</a:t>
            </a:r>
            <a:r>
              <a:rPr lang="en-US" altLang="zh-TW"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8</a:t>
            </a:r>
            <a:r>
              <a:rPr lang="zh-TW" altLang="en-US"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名</a:t>
            </a:r>
            <a:endPar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endParaRPr>
          </a:p>
        </p:txBody>
      </p:sp>
      <p:pic>
        <p:nvPicPr>
          <p:cNvPr id="2" name="圖片 1"/>
          <p:cNvPicPr>
            <a:picLocks noChangeAspect="1"/>
          </p:cNvPicPr>
          <p:nvPr/>
        </p:nvPicPr>
        <p:blipFill>
          <a:blip r:embed="rId2"/>
          <a:stretch>
            <a:fillRect/>
          </a:stretch>
        </p:blipFill>
        <p:spPr>
          <a:xfrm>
            <a:off x="1282663" y="702684"/>
            <a:ext cx="9060288" cy="5925794"/>
          </a:xfrm>
          <a:prstGeom prst="rect">
            <a:avLst/>
          </a:prstGeom>
        </p:spPr>
      </p:pic>
      <p:sp>
        <p:nvSpPr>
          <p:cNvPr id="3" name="矩形 2"/>
          <p:cNvSpPr/>
          <p:nvPr/>
        </p:nvSpPr>
        <p:spPr>
          <a:xfrm>
            <a:off x="1510746" y="4949686"/>
            <a:ext cx="2719609" cy="3776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79851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0" y="0"/>
            <a:ext cx="12157980" cy="6858000"/>
            <a:chOff x="0" y="-56267"/>
            <a:chExt cx="12192000" cy="685800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67"/>
              <a:ext cx="12192000" cy="6858000"/>
            </a:xfrm>
            <a:prstGeom prst="rect">
              <a:avLst/>
            </a:prstGeom>
            <a:ln>
              <a:solidFill>
                <a:schemeClr val="bg1"/>
              </a:solidFill>
            </a:ln>
          </p:spPr>
        </p:pic>
        <p:sp>
          <p:nvSpPr>
            <p:cNvPr id="5" name="矩形 4"/>
            <p:cNvSpPr/>
            <p:nvPr/>
          </p:nvSpPr>
          <p:spPr>
            <a:xfrm>
              <a:off x="1685685" y="228599"/>
              <a:ext cx="9084365" cy="1063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矩形 1"/>
          <p:cNvSpPr/>
          <p:nvPr/>
        </p:nvSpPr>
        <p:spPr>
          <a:xfrm>
            <a:off x="1680979" y="2981570"/>
            <a:ext cx="8784923" cy="1769165"/>
          </a:xfrm>
          <a:prstGeom prst="rect">
            <a:avLst/>
          </a:prstGeom>
          <a:gradFill flip="none" rotWithShape="1">
            <a:gsLst>
              <a:gs pos="0">
                <a:srgbClr val="386896">
                  <a:shade val="30000"/>
                  <a:satMod val="115000"/>
                </a:srgbClr>
              </a:gs>
              <a:gs pos="50000">
                <a:srgbClr val="386896">
                  <a:shade val="67500"/>
                  <a:satMod val="115000"/>
                </a:srgbClr>
              </a:gs>
              <a:gs pos="100000">
                <a:srgbClr val="386896">
                  <a:shade val="100000"/>
                  <a:satMod val="115000"/>
                </a:srgbClr>
              </a:gs>
            </a:gsLst>
            <a:lin ang="13500000" scaled="1"/>
            <a:tileRect/>
          </a:gradFill>
          <a:ln>
            <a:solidFill>
              <a:srgbClr val="4D44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smtClean="0">
                <a:solidFill>
                  <a:schemeClr val="bg1"/>
                </a:solidFill>
                <a:latin typeface="微軟正黑體" panose="020B0604030504040204" pitchFamily="34" charset="-120"/>
                <a:ea typeface="微軟正黑體" panose="020B0604030504040204" pitchFamily="34" charset="-120"/>
              </a:rPr>
              <a:t>高</a:t>
            </a:r>
            <a:r>
              <a:rPr lang="zh-TW" altLang="en-US" sz="6000" b="1" dirty="0">
                <a:solidFill>
                  <a:schemeClr val="bg1"/>
                </a:solidFill>
                <a:latin typeface="微軟正黑體" panose="020B0604030504040204" pitchFamily="34" charset="-120"/>
                <a:ea typeface="微軟正黑體" panose="020B0604030504040204" pitchFamily="34" charset="-120"/>
              </a:rPr>
              <a:t>科大五專入學</a:t>
            </a:r>
            <a:r>
              <a:rPr lang="zh-TW" altLang="en-US" sz="6000" b="1" dirty="0" smtClean="0">
                <a:solidFill>
                  <a:schemeClr val="bg1"/>
                </a:solidFill>
                <a:latin typeface="微軟正黑體" panose="020B0604030504040204" pitchFamily="34" charset="-120"/>
                <a:ea typeface="微軟正黑體" panose="020B0604030504040204" pitchFamily="34" charset="-120"/>
              </a:rPr>
              <a:t>介紹</a:t>
            </a:r>
            <a:endParaRPr lang="zh-TW" altLang="en-US" sz="6000" b="1" dirty="0">
              <a:solidFill>
                <a:schemeClr val="bg1"/>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2058033" y="4453426"/>
            <a:ext cx="80308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群組 7"/>
          <p:cNvGrpSpPr/>
          <p:nvPr/>
        </p:nvGrpSpPr>
        <p:grpSpPr>
          <a:xfrm>
            <a:off x="4951356" y="835172"/>
            <a:ext cx="1946401" cy="1596093"/>
            <a:chOff x="4702628" y="1175655"/>
            <a:chExt cx="2491992" cy="2090059"/>
          </a:xfrm>
          <a:solidFill>
            <a:schemeClr val="accent5"/>
          </a:solidFill>
        </p:grpSpPr>
        <p:sp>
          <p:nvSpPr>
            <p:cNvPr id="9" name="六邊形 8"/>
            <p:cNvSpPr/>
            <p:nvPr/>
          </p:nvSpPr>
          <p:spPr>
            <a:xfrm rot="1708274">
              <a:off x="4702628" y="1175655"/>
              <a:ext cx="2491991" cy="2090058"/>
            </a:xfrm>
            <a:prstGeom prst="hexagon">
              <a:avLst/>
            </a:prstGeom>
            <a:solidFill>
              <a:srgbClr val="E96C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smtClean="0">
                  <a:latin typeface="Times New Roman" panose="02020603050405020304" pitchFamily="18" charset="0"/>
                  <a:cs typeface="Times New Roman" panose="02020603050405020304" pitchFamily="18" charset="0"/>
                </a:rPr>
                <a:t>01</a:t>
              </a:r>
              <a:endParaRPr lang="zh-TW" altLang="en-US" sz="4000" b="1" dirty="0">
                <a:latin typeface="Times New Roman" panose="02020603050405020304" pitchFamily="18" charset="0"/>
                <a:cs typeface="Times New Roman" panose="02020603050405020304" pitchFamily="18" charset="0"/>
              </a:endParaRPr>
            </a:p>
          </p:txBody>
        </p:sp>
        <p:sp>
          <p:nvSpPr>
            <p:cNvPr id="10" name="六邊形 9"/>
            <p:cNvSpPr/>
            <p:nvPr/>
          </p:nvSpPr>
          <p:spPr>
            <a:xfrm>
              <a:off x="4702629" y="1175656"/>
              <a:ext cx="2491991" cy="2090058"/>
            </a:xfrm>
            <a:prstGeom prst="hexagon">
              <a:avLst/>
            </a:prstGeom>
            <a:solidFill>
              <a:srgbClr val="E96C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貳</a:t>
              </a:r>
            </a:p>
          </p:txBody>
        </p:sp>
      </p:grpSp>
    </p:spTree>
    <p:extLst>
      <p:ext uri="{BB962C8B-B14F-4D97-AF65-F5344CB8AC3E}">
        <p14:creationId xmlns:p14="http://schemas.microsoft.com/office/powerpoint/2010/main" val="313500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íṧļiḓe">
            <a:extLst>
              <a:ext uri="{FF2B5EF4-FFF2-40B4-BE49-F238E27FC236}">
                <a16:creationId xmlns:a16="http://schemas.microsoft.com/office/drawing/2014/main" id="{D241ED88-9DF5-4ED0-96E6-2CA31BC196EB}"/>
              </a:ext>
            </a:extLst>
          </p:cNvPr>
          <p:cNvSpPr/>
          <p:nvPr/>
        </p:nvSpPr>
        <p:spPr bwMode="auto">
          <a:xfrm>
            <a:off x="7775993" y="1707795"/>
            <a:ext cx="1592078" cy="2293503"/>
          </a:xfrm>
          <a:prstGeom prst="roundRect">
            <a:avLst/>
          </a:prstGeom>
          <a:solidFill>
            <a:srgbClr val="FFFFFF"/>
          </a:solidFill>
          <a:ln w="76200" cap="flat" cmpd="sng" algn="ctr">
            <a:solidFill>
              <a:srgbClr val="FF0000"/>
            </a:solidFill>
            <a:prstDash val="solid"/>
            <a:miter lim="800000"/>
          </a:ln>
          <a:effectLst/>
          <a:extLst/>
        </p:spPr>
        <p:txBody>
          <a:bodyPr rtlCol="0" anchor="ctr"/>
          <a:lstStyle/>
          <a:p>
            <a:pPr fontAlgn="auto">
              <a:spcBef>
                <a:spcPts val="0"/>
              </a:spcBef>
              <a:spcAft>
                <a:spcPts val="0"/>
              </a:spcAft>
              <a:defRPr/>
            </a:pPr>
            <a:r>
              <a:rPr lang="en-US" altLang="zh-TW" sz="3200" b="1"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3200" b="1" kern="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b="1" kern="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lang="zh-TW" altLang="en-US" sz="3200" b="1"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聯合免試入學</a:t>
            </a:r>
          </a:p>
        </p:txBody>
      </p:sp>
      <p:sp>
        <p:nvSpPr>
          <p:cNvPr id="57" name="íṧļiḓe">
            <a:extLst>
              <a:ext uri="{FF2B5EF4-FFF2-40B4-BE49-F238E27FC236}">
                <a16:creationId xmlns:a16="http://schemas.microsoft.com/office/drawing/2014/main" id="{D241ED88-9DF5-4ED0-96E6-2CA31BC196EB}"/>
              </a:ext>
            </a:extLst>
          </p:cNvPr>
          <p:cNvSpPr/>
          <p:nvPr/>
        </p:nvSpPr>
        <p:spPr bwMode="auto">
          <a:xfrm>
            <a:off x="5558845" y="1726405"/>
            <a:ext cx="1569232" cy="2290695"/>
          </a:xfrm>
          <a:prstGeom prst="roundRect">
            <a:avLst/>
          </a:prstGeom>
          <a:solidFill>
            <a:srgbClr val="FFFFFF"/>
          </a:solidFill>
          <a:ln w="38100" cap="flat" cmpd="sng" algn="ctr">
            <a:solidFill>
              <a:srgbClr val="768394"/>
            </a:solidFill>
            <a:prstDash val="solid"/>
            <a:miter lim="800000"/>
          </a:ln>
          <a:effectLst/>
          <a:extLst/>
        </p:spPr>
        <p:txBody>
          <a:bodyPr rtlCol="0" anchor="ctr"/>
          <a:lstStyle/>
          <a:p>
            <a:pPr algn="ctr" fontAlgn="auto">
              <a:spcBef>
                <a:spcPts val="0"/>
              </a:spcBef>
              <a:spcAft>
                <a:spcPts val="0"/>
              </a:spcAft>
              <a:defRPr/>
            </a:pPr>
            <a:r>
              <a:rPr lang="zh-TW" altLang="en-US" sz="3200"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優免</a:t>
            </a:r>
            <a:r>
              <a:rPr lang="en-US" altLang="zh-TW" sz="3200"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3200"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3200"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未錄取</a:t>
            </a:r>
            <a:r>
              <a:rPr lang="en-US" altLang="zh-TW" sz="3200"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3200"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3200"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或放棄</a:t>
            </a:r>
            <a:endParaRPr lang="zh-TW" altLang="en-US" sz="3200" b="1"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4" name="íṧļiḓe">
            <a:extLst>
              <a:ext uri="{FF2B5EF4-FFF2-40B4-BE49-F238E27FC236}">
                <a16:creationId xmlns:a16="http://schemas.microsoft.com/office/drawing/2014/main" id="{D241ED88-9DF5-4ED0-96E6-2CA31BC196EB}"/>
              </a:ext>
            </a:extLst>
          </p:cNvPr>
          <p:cNvSpPr/>
          <p:nvPr/>
        </p:nvSpPr>
        <p:spPr bwMode="auto">
          <a:xfrm>
            <a:off x="3243739" y="1729213"/>
            <a:ext cx="1639492" cy="2290695"/>
          </a:xfrm>
          <a:prstGeom prst="roundRect">
            <a:avLst/>
          </a:prstGeom>
          <a:solidFill>
            <a:srgbClr val="FFFFFF"/>
          </a:solidFill>
          <a:ln w="76200" cap="flat" cmpd="sng" algn="ctr">
            <a:solidFill>
              <a:srgbClr val="FF0000"/>
            </a:solidFill>
            <a:prstDash val="solid"/>
            <a:miter lim="800000"/>
          </a:ln>
          <a:effectLst/>
          <a:extLst/>
        </p:spPr>
        <p:txBody>
          <a:bodyPr rtlCol="0" anchor="ctr"/>
          <a:lstStyle/>
          <a:p>
            <a:pPr algn="ctr" fontAlgn="auto">
              <a:spcBef>
                <a:spcPts val="0"/>
              </a:spcBef>
              <a:spcAft>
                <a:spcPts val="0"/>
              </a:spcAft>
              <a:defRPr/>
            </a:pPr>
            <a:r>
              <a:rPr lang="en-US" altLang="zh-TW" sz="3200" b="1"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3200" b="1"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p>
        </p:txBody>
      </p:sp>
      <p:grpSp>
        <p:nvGrpSpPr>
          <p:cNvPr id="14" name="群組 13">
            <a:extLst>
              <a:ext uri="{FF2B5EF4-FFF2-40B4-BE49-F238E27FC236}">
                <a16:creationId xmlns:a16="http://schemas.microsoft.com/office/drawing/2014/main" id="{921BA889-7130-45F3-890B-3B63ACB90031}"/>
              </a:ext>
            </a:extLst>
          </p:cNvPr>
          <p:cNvGrpSpPr/>
          <p:nvPr/>
        </p:nvGrpSpPr>
        <p:grpSpPr>
          <a:xfrm>
            <a:off x="-362" y="-23197"/>
            <a:ext cx="11062614" cy="605449"/>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15"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6"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7" name="Google Shape;446;p38"/>
          <p:cNvSpPr txBox="1">
            <a:spLocks/>
          </p:cNvSpPr>
          <p:nvPr/>
        </p:nvSpPr>
        <p:spPr>
          <a:xfrm>
            <a:off x="1" y="-57125"/>
            <a:ext cx="8408503"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貳、</a:t>
            </a:r>
            <a:r>
              <a:rPr lang="zh-TW" altLang="en-US" sz="3200" b="1" dirty="0" smtClean="0">
                <a:latin typeface="微軟正黑體" panose="020B0604030504040204" pitchFamily="34" charset="-120"/>
                <a:ea typeface="微軟正黑體" panose="020B0604030504040204" pitchFamily="34" charset="-120"/>
              </a:rPr>
              <a:t>五專入學介紹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五專入學管道</a:t>
            </a:r>
            <a:endParaRPr lang="en-US" sz="3200" dirty="0"/>
          </a:p>
        </p:txBody>
      </p:sp>
      <p:sp>
        <p:nvSpPr>
          <p:cNvPr id="32" name="íṧļiḓe">
            <a:extLst>
              <a:ext uri="{FF2B5EF4-FFF2-40B4-BE49-F238E27FC236}">
                <a16:creationId xmlns:a16="http://schemas.microsoft.com/office/drawing/2014/main" id="{D241ED88-9DF5-4ED0-96E6-2CA31BC196EB}"/>
              </a:ext>
            </a:extLst>
          </p:cNvPr>
          <p:cNvSpPr/>
          <p:nvPr/>
        </p:nvSpPr>
        <p:spPr bwMode="auto">
          <a:xfrm>
            <a:off x="561925" y="1674705"/>
            <a:ext cx="1993271" cy="2535554"/>
          </a:xfrm>
          <a:prstGeom prst="roundRect">
            <a:avLst/>
          </a:prstGeom>
          <a:solidFill>
            <a:srgbClr val="FFFFFF"/>
          </a:solidFill>
          <a:ln w="38100" cap="flat" cmpd="sng" algn="ctr">
            <a:solidFill>
              <a:srgbClr val="768394"/>
            </a:solidFill>
            <a:prstDash val="solid"/>
            <a:miter lim="800000"/>
          </a:ln>
          <a:effectLst/>
          <a:extLst/>
        </p:spPr>
        <p:txBody>
          <a:bodyPr rtlCol="0" anchor="ctr"/>
          <a:lstStyle/>
          <a:p>
            <a:pPr algn="ctr" fontAlgn="auto">
              <a:spcBef>
                <a:spcPts val="0"/>
              </a:spcBef>
              <a:spcAft>
                <a:spcPts val="0"/>
              </a:spcAft>
              <a:defRPr/>
            </a:pPr>
            <a:r>
              <a:rPr lang="zh-TW" altLang="en-US" sz="3200"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參加國中教育會考，取得會考成績</a:t>
            </a:r>
          </a:p>
        </p:txBody>
      </p:sp>
      <p:sp>
        <p:nvSpPr>
          <p:cNvPr id="34" name="íṧḻíḋê">
            <a:extLst>
              <a:ext uri="{FF2B5EF4-FFF2-40B4-BE49-F238E27FC236}">
                <a16:creationId xmlns:a16="http://schemas.microsoft.com/office/drawing/2014/main" id="{B823A563-79CB-451B-8EA6-C0077261DD13}"/>
              </a:ext>
            </a:extLst>
          </p:cNvPr>
          <p:cNvSpPr/>
          <p:nvPr/>
        </p:nvSpPr>
        <p:spPr bwMode="auto">
          <a:xfrm>
            <a:off x="1286774" y="3429975"/>
            <a:ext cx="185591" cy="157200"/>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FFFFFF"/>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fontAlgn="auto">
              <a:spcBef>
                <a:spcPts val="0"/>
              </a:spcBef>
              <a:spcAft>
                <a:spcPts val="0"/>
              </a:spcAft>
              <a:defRPr/>
            </a:pPr>
            <a:endParaRPr kumimoji="0" lang="en-US" sz="32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7" name="íSľîďe">
            <a:extLst>
              <a:ext uri="{FF2B5EF4-FFF2-40B4-BE49-F238E27FC236}">
                <a16:creationId xmlns:a16="http://schemas.microsoft.com/office/drawing/2014/main" id="{D3CA7555-F0F9-42E2-BB66-B15B36D376BE}"/>
              </a:ext>
            </a:extLst>
          </p:cNvPr>
          <p:cNvSpPr/>
          <p:nvPr/>
        </p:nvSpPr>
        <p:spPr bwMode="auto">
          <a:xfrm>
            <a:off x="5063244" y="3317186"/>
            <a:ext cx="185591" cy="157200"/>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FFFFFF"/>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fontAlgn="auto">
              <a:spcBef>
                <a:spcPts val="0"/>
              </a:spcBef>
              <a:spcAft>
                <a:spcPts val="0"/>
              </a:spcAft>
              <a:defRPr/>
            </a:pPr>
            <a:endParaRPr kumimoji="0" lang="en-US" sz="32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7" name="íṧḻíḋê">
            <a:extLst>
              <a:ext uri="{FF2B5EF4-FFF2-40B4-BE49-F238E27FC236}">
                <a16:creationId xmlns:a16="http://schemas.microsoft.com/office/drawing/2014/main" id="{B823A563-79CB-451B-8EA6-C0077261DD13}"/>
              </a:ext>
            </a:extLst>
          </p:cNvPr>
          <p:cNvSpPr/>
          <p:nvPr/>
        </p:nvSpPr>
        <p:spPr bwMode="auto">
          <a:xfrm>
            <a:off x="6089945" y="2461555"/>
            <a:ext cx="185591" cy="157200"/>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FFFFFF"/>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fontAlgn="auto">
              <a:spcBef>
                <a:spcPts val="0"/>
              </a:spcBef>
              <a:spcAft>
                <a:spcPts val="0"/>
              </a:spcAft>
              <a:defRPr/>
            </a:pPr>
            <a:endParaRPr kumimoji="0" lang="en-US" sz="32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79" name="向右箭號 78"/>
          <p:cNvSpPr/>
          <p:nvPr/>
        </p:nvSpPr>
        <p:spPr>
          <a:xfrm>
            <a:off x="2698303" y="2461555"/>
            <a:ext cx="442956" cy="543400"/>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3200"/>
          </a:p>
        </p:txBody>
      </p:sp>
      <p:sp>
        <p:nvSpPr>
          <p:cNvPr id="80" name="向右箭號 79"/>
          <p:cNvSpPr/>
          <p:nvPr/>
        </p:nvSpPr>
        <p:spPr>
          <a:xfrm>
            <a:off x="5004596" y="2461905"/>
            <a:ext cx="442956" cy="543400"/>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3200"/>
          </a:p>
        </p:txBody>
      </p:sp>
      <p:sp>
        <p:nvSpPr>
          <p:cNvPr id="81" name="向右箭號 80"/>
          <p:cNvSpPr/>
          <p:nvPr/>
        </p:nvSpPr>
        <p:spPr>
          <a:xfrm>
            <a:off x="7249442" y="2461555"/>
            <a:ext cx="442956" cy="543400"/>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3200"/>
          </a:p>
        </p:txBody>
      </p:sp>
      <p:sp>
        <p:nvSpPr>
          <p:cNvPr id="27" name="íṧļiḓe">
            <a:extLst>
              <a:ext uri="{FF2B5EF4-FFF2-40B4-BE49-F238E27FC236}">
                <a16:creationId xmlns:a16="http://schemas.microsoft.com/office/drawing/2014/main" id="{D241ED88-9DF5-4ED0-96E6-2CA31BC196EB}"/>
              </a:ext>
            </a:extLst>
          </p:cNvPr>
          <p:cNvSpPr/>
          <p:nvPr/>
        </p:nvSpPr>
        <p:spPr bwMode="auto">
          <a:xfrm>
            <a:off x="10081270" y="1729213"/>
            <a:ext cx="1443206" cy="2290695"/>
          </a:xfrm>
          <a:prstGeom prst="roundRect">
            <a:avLst/>
          </a:prstGeom>
          <a:solidFill>
            <a:srgbClr val="FFFFFF"/>
          </a:solidFill>
          <a:ln w="38100" cap="flat" cmpd="sng" algn="ctr">
            <a:solidFill>
              <a:srgbClr val="768394"/>
            </a:solidFill>
            <a:prstDash val="solid"/>
            <a:miter lim="800000"/>
          </a:ln>
          <a:effectLst/>
          <a:extLst/>
        </p:spPr>
        <p:txBody>
          <a:bodyPr rtlCol="0" anchor="ctr"/>
          <a:lstStyle/>
          <a:p>
            <a:pPr algn="ctr" fontAlgn="auto">
              <a:spcBef>
                <a:spcPts val="0"/>
              </a:spcBef>
              <a:spcAft>
                <a:spcPts val="0"/>
              </a:spcAft>
              <a:defRPr/>
            </a:pPr>
            <a:r>
              <a:rPr lang="zh-TW" altLang="en-US" sz="3200" b="1" kern="0" dirty="0">
                <a:latin typeface="Times New Roman" panose="02020603050405020304" pitchFamily="18" charset="0"/>
                <a:ea typeface="Microsoft YaHei" panose="020B0503020204020204" pitchFamily="34" charset="-122"/>
                <a:cs typeface="Times New Roman" panose="02020603050405020304" pitchFamily="18" charset="0"/>
              </a:rPr>
              <a:t>續</a:t>
            </a:r>
            <a:r>
              <a:rPr lang="zh-TW" altLang="en-US" sz="3200" b="1" kern="0" dirty="0" smtClean="0">
                <a:latin typeface="Times New Roman" panose="02020603050405020304" pitchFamily="18" charset="0"/>
                <a:ea typeface="Microsoft YaHei" panose="020B0503020204020204" pitchFamily="34" charset="-122"/>
                <a:cs typeface="Times New Roman" panose="02020603050405020304" pitchFamily="18" charset="0"/>
              </a:rPr>
              <a:t>招</a:t>
            </a:r>
            <a:endParaRPr lang="zh-TW" altLang="en-US" sz="3200" kern="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向右箭號 27"/>
          <p:cNvSpPr/>
          <p:nvPr/>
        </p:nvSpPr>
        <p:spPr>
          <a:xfrm>
            <a:off x="9535261" y="2461555"/>
            <a:ext cx="442956" cy="543400"/>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3200"/>
          </a:p>
        </p:txBody>
      </p:sp>
      <p:sp>
        <p:nvSpPr>
          <p:cNvPr id="30" name="íṧļiḓe">
            <a:extLst>
              <a:ext uri="{FF2B5EF4-FFF2-40B4-BE49-F238E27FC236}">
                <a16:creationId xmlns:a16="http://schemas.microsoft.com/office/drawing/2014/main" id="{D241ED88-9DF5-4ED0-96E6-2CA31BC196EB}"/>
              </a:ext>
            </a:extLst>
          </p:cNvPr>
          <p:cNvSpPr/>
          <p:nvPr/>
        </p:nvSpPr>
        <p:spPr bwMode="auto">
          <a:xfrm>
            <a:off x="9908144" y="4484866"/>
            <a:ext cx="1898156" cy="1614483"/>
          </a:xfrm>
          <a:prstGeom prst="roundRect">
            <a:avLst/>
          </a:prstGeom>
          <a:solidFill>
            <a:srgbClr val="FFFFFF"/>
          </a:solidFill>
          <a:ln w="38100" cap="flat" cmpd="sng" algn="ctr">
            <a:solidFill>
              <a:srgbClr val="768394"/>
            </a:solidFill>
            <a:prstDash val="solid"/>
            <a:miter lim="800000"/>
          </a:ln>
          <a:effectLst/>
          <a:extLst/>
        </p:spPr>
        <p:txBody>
          <a:bodyPr rtlCol="0" anchor="ctr"/>
          <a:lstStyle/>
          <a:p>
            <a:pPr algn="ctr" fontAlgn="auto">
              <a:spcBef>
                <a:spcPts val="0"/>
              </a:spcBef>
              <a:spcAft>
                <a:spcPts val="0"/>
              </a:spcAft>
              <a:defRPr/>
            </a:pPr>
            <a:r>
              <a:rPr lang="zh-TW" altLang="en-US" sz="2400" kern="0" dirty="0" smtClean="0">
                <a:latin typeface="Times New Roman" panose="02020603050405020304" pitchFamily="18" charset="0"/>
                <a:ea typeface="Microsoft YaHei" panose="020B0503020204020204" pitchFamily="34" charset="-122"/>
                <a:cs typeface="Times New Roman" panose="02020603050405020304" pitchFamily="18" charset="0"/>
              </a:rPr>
              <a:t>各招生學校</a:t>
            </a:r>
            <a:r>
              <a:rPr lang="en-US" altLang="zh-TW" sz="2400" kern="0" dirty="0" smtClean="0">
                <a:latin typeface="Times New Roman" panose="02020603050405020304" pitchFamily="18" charset="0"/>
                <a:ea typeface="Microsoft YaHei" panose="020B0503020204020204" pitchFamily="34" charset="-122"/>
                <a:cs typeface="Times New Roman" panose="02020603050405020304" pitchFamily="18" charset="0"/>
              </a:rPr>
              <a:t/>
            </a:r>
            <a:br>
              <a:rPr lang="en-US" altLang="zh-TW" sz="2400" kern="0" dirty="0" smtClean="0">
                <a:latin typeface="Times New Roman" panose="02020603050405020304" pitchFamily="18" charset="0"/>
                <a:ea typeface="Microsoft YaHei" panose="020B0503020204020204" pitchFamily="34" charset="-122"/>
                <a:cs typeface="Times New Roman" panose="02020603050405020304" pitchFamily="18" charset="0"/>
              </a:rPr>
            </a:br>
            <a:r>
              <a:rPr lang="zh-TW" altLang="en-US" sz="2400" kern="0" dirty="0" smtClean="0">
                <a:latin typeface="Times New Roman" panose="02020603050405020304" pitchFamily="18" charset="0"/>
                <a:ea typeface="Microsoft YaHei" panose="020B0503020204020204" pitchFamily="34" charset="-122"/>
                <a:cs typeface="Times New Roman" panose="02020603050405020304" pitchFamily="18" charset="0"/>
              </a:rPr>
              <a:t>自行決定</a:t>
            </a:r>
            <a:r>
              <a:rPr lang="en-US" altLang="zh-TW" sz="2400" kern="0" dirty="0" smtClean="0">
                <a:latin typeface="Times New Roman" panose="02020603050405020304" pitchFamily="18" charset="0"/>
                <a:ea typeface="Microsoft YaHei" panose="020B0503020204020204" pitchFamily="34" charset="-122"/>
                <a:cs typeface="Times New Roman" panose="02020603050405020304" pitchFamily="18" charset="0"/>
              </a:rPr>
              <a:t/>
            </a:r>
            <a:br>
              <a:rPr lang="en-US" altLang="zh-TW" sz="2400" kern="0" dirty="0" smtClean="0">
                <a:latin typeface="Times New Roman" panose="02020603050405020304" pitchFamily="18" charset="0"/>
                <a:ea typeface="Microsoft YaHei" panose="020B0503020204020204" pitchFamily="34" charset="-122"/>
                <a:cs typeface="Times New Roman" panose="02020603050405020304" pitchFamily="18" charset="0"/>
              </a:rPr>
            </a:br>
            <a:r>
              <a:rPr lang="zh-TW" altLang="en-US" sz="2400" kern="0" dirty="0" smtClean="0">
                <a:latin typeface="Times New Roman" panose="02020603050405020304" pitchFamily="18" charset="0"/>
                <a:ea typeface="Microsoft YaHei" panose="020B0503020204020204" pitchFamily="34" charset="-122"/>
                <a:cs typeface="Times New Roman" panose="02020603050405020304" pitchFamily="18" charset="0"/>
              </a:rPr>
              <a:t>是否辦理</a:t>
            </a:r>
            <a:endParaRPr lang="zh-TW" altLang="en-US" sz="3200" kern="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 name="等腰三角形 2"/>
          <p:cNvSpPr/>
          <p:nvPr/>
        </p:nvSpPr>
        <p:spPr>
          <a:xfrm rot="10800000">
            <a:off x="10652192" y="4081200"/>
            <a:ext cx="410061" cy="34237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283174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íṧļiḓe">
            <a:extLst>
              <a:ext uri="{FF2B5EF4-FFF2-40B4-BE49-F238E27FC236}">
                <a16:creationId xmlns:a16="http://schemas.microsoft.com/office/drawing/2014/main" id="{D241ED88-9DF5-4ED0-96E6-2CA31BC196EB}"/>
              </a:ext>
            </a:extLst>
          </p:cNvPr>
          <p:cNvSpPr/>
          <p:nvPr/>
        </p:nvSpPr>
        <p:spPr bwMode="auto">
          <a:xfrm>
            <a:off x="813712" y="844381"/>
            <a:ext cx="5910939" cy="857637"/>
          </a:xfrm>
          <a:prstGeom prst="roundRect">
            <a:avLst/>
          </a:prstGeom>
          <a:solidFill>
            <a:srgbClr val="FFFFFF"/>
          </a:solidFill>
          <a:ln w="76200" cap="flat" cmpd="sng" algn="ctr">
            <a:solidFill>
              <a:srgbClr val="FF0000"/>
            </a:solidFill>
            <a:prstDash val="solid"/>
            <a:miter lim="800000"/>
          </a:ln>
          <a:effectLst/>
          <a:extLst/>
        </p:spPr>
        <p:txBody>
          <a:bodyPr rtlCol="0" anchor="ctr"/>
          <a:lstStyle/>
          <a:p>
            <a:pPr fontAlgn="auto">
              <a:spcBef>
                <a:spcPts val="0"/>
              </a:spcBef>
              <a:spcAft>
                <a:spcPts val="0"/>
              </a:spcAft>
              <a:defRPr/>
            </a:pPr>
            <a:r>
              <a:rPr lang="en-US" altLang="zh-TW" sz="3600" b="1"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3600" b="1"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p>
        </p:txBody>
      </p:sp>
      <p:grpSp>
        <p:nvGrpSpPr>
          <p:cNvPr id="14" name="群組 13">
            <a:extLst>
              <a:ext uri="{FF2B5EF4-FFF2-40B4-BE49-F238E27FC236}">
                <a16:creationId xmlns:a16="http://schemas.microsoft.com/office/drawing/2014/main" id="{921BA889-7130-45F3-890B-3B63ACB90031}"/>
              </a:ext>
            </a:extLst>
          </p:cNvPr>
          <p:cNvGrpSpPr/>
          <p:nvPr/>
        </p:nvGrpSpPr>
        <p:grpSpPr>
          <a:xfrm>
            <a:off x="-362" y="-23197"/>
            <a:ext cx="11062614" cy="605449"/>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15"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6"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7" name="Google Shape;446;p38"/>
          <p:cNvSpPr txBox="1">
            <a:spLocks/>
          </p:cNvSpPr>
          <p:nvPr/>
        </p:nvSpPr>
        <p:spPr>
          <a:xfrm>
            <a:off x="1" y="-57125"/>
            <a:ext cx="921433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貳、</a:t>
            </a:r>
            <a:r>
              <a:rPr lang="zh-TW" altLang="en-US" sz="3200" b="1" dirty="0" smtClean="0">
                <a:latin typeface="微軟正黑體" panose="020B0604030504040204" pitchFamily="34" charset="-120"/>
                <a:ea typeface="微軟正黑體" panose="020B0604030504040204" pitchFamily="34" charset="-120"/>
              </a:rPr>
              <a:t>五專入學介紹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五專入學管道</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優先免試入學</a:t>
            </a:r>
            <a:endParaRPr lang="en-US" sz="3200" dirty="0"/>
          </a:p>
        </p:txBody>
      </p:sp>
      <p:sp>
        <p:nvSpPr>
          <p:cNvPr id="34" name="íṧḻíḋê">
            <a:extLst>
              <a:ext uri="{FF2B5EF4-FFF2-40B4-BE49-F238E27FC236}">
                <a16:creationId xmlns:a16="http://schemas.microsoft.com/office/drawing/2014/main" id="{B823A563-79CB-451B-8EA6-C0077261DD13}"/>
              </a:ext>
            </a:extLst>
          </p:cNvPr>
          <p:cNvSpPr/>
          <p:nvPr/>
        </p:nvSpPr>
        <p:spPr bwMode="auto">
          <a:xfrm>
            <a:off x="909475" y="2666300"/>
            <a:ext cx="185591" cy="157200"/>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FFFFFF"/>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fontAlgn="auto">
              <a:spcBef>
                <a:spcPts val="0"/>
              </a:spcBef>
              <a:spcAft>
                <a:spcPts val="0"/>
              </a:spcAft>
              <a:defRPr/>
            </a:pPr>
            <a:endParaRPr kumimoji="0" lang="en-US" sz="7198"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7" name="íSľîďe">
            <a:extLst>
              <a:ext uri="{FF2B5EF4-FFF2-40B4-BE49-F238E27FC236}">
                <a16:creationId xmlns:a16="http://schemas.microsoft.com/office/drawing/2014/main" id="{D3CA7555-F0F9-42E2-BB66-B15B36D376BE}"/>
              </a:ext>
            </a:extLst>
          </p:cNvPr>
          <p:cNvSpPr/>
          <p:nvPr/>
        </p:nvSpPr>
        <p:spPr bwMode="auto">
          <a:xfrm>
            <a:off x="4183528" y="2517329"/>
            <a:ext cx="185591" cy="157200"/>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FFFFFF"/>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fontAlgn="auto">
              <a:spcBef>
                <a:spcPts val="0"/>
              </a:spcBef>
              <a:spcAft>
                <a:spcPts val="0"/>
              </a:spcAft>
              <a:defRPr/>
            </a:pPr>
            <a:endParaRPr kumimoji="0" lang="en-US" sz="7198"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2" name="íṥliḋe">
            <a:extLst>
              <a:ext uri="{FF2B5EF4-FFF2-40B4-BE49-F238E27FC236}">
                <a16:creationId xmlns:a16="http://schemas.microsoft.com/office/drawing/2014/main" id="{58AA6AEA-F233-4BED-84B8-C576395A2651}"/>
              </a:ext>
            </a:extLst>
          </p:cNvPr>
          <p:cNvSpPr/>
          <p:nvPr/>
        </p:nvSpPr>
        <p:spPr>
          <a:xfrm>
            <a:off x="909475" y="731267"/>
            <a:ext cx="267951" cy="226227"/>
          </a:xfrm>
          <a:prstGeom prst="ellipse">
            <a:avLst/>
          </a:prstGeom>
          <a:solidFill>
            <a:srgbClr val="9966FF"/>
          </a:solidFill>
          <a:ln w="38100" cap="flat" cmpd="sng" algn="ctr">
            <a:noFill/>
            <a:prstDash val="solid"/>
            <a:miter lim="800000"/>
          </a:ln>
          <a:effectLst/>
        </p:spPr>
        <p:txBody>
          <a:bodyPr rtlCol="0"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fontAlgn="auto">
              <a:spcBef>
                <a:spcPts val="0"/>
              </a:spcBef>
              <a:spcAft>
                <a:spcPts val="0"/>
              </a:spcAft>
              <a:defRPr/>
            </a:pPr>
            <a:endParaRPr kumimoji="0" lang="zh-CN" altLang="en-US" dirty="0">
              <a:solidFill>
                <a:srgbClr val="FFFF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7" name="íṧḻíḋê">
            <a:extLst>
              <a:ext uri="{FF2B5EF4-FFF2-40B4-BE49-F238E27FC236}">
                <a16:creationId xmlns:a16="http://schemas.microsoft.com/office/drawing/2014/main" id="{B823A563-79CB-451B-8EA6-C0077261DD13}"/>
              </a:ext>
            </a:extLst>
          </p:cNvPr>
          <p:cNvSpPr/>
          <p:nvPr/>
        </p:nvSpPr>
        <p:spPr bwMode="auto">
          <a:xfrm>
            <a:off x="5210229" y="1661698"/>
            <a:ext cx="185591" cy="157200"/>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FFFFFF"/>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fontAlgn="auto">
              <a:spcBef>
                <a:spcPts val="0"/>
              </a:spcBef>
              <a:spcAft>
                <a:spcPts val="0"/>
              </a:spcAft>
              <a:defRPr/>
            </a:pPr>
            <a:endParaRPr kumimoji="0" lang="en-US" sz="7198"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6" name="矩形 55"/>
          <p:cNvSpPr/>
          <p:nvPr/>
        </p:nvSpPr>
        <p:spPr>
          <a:xfrm>
            <a:off x="1333988" y="1941155"/>
            <a:ext cx="8613880" cy="3539430"/>
          </a:xfrm>
          <a:prstGeom prst="rect">
            <a:avLst/>
          </a:prstGeom>
        </p:spPr>
        <p:txBody>
          <a:bodyPr wrap="square">
            <a:spAutoFit/>
          </a:bodyPr>
          <a:lstStyle/>
          <a:p>
            <a:pPr marL="457200" lvl="0" indent="-457200">
              <a:buFont typeface="Wingdings" panose="05000000000000000000" pitchFamily="2" charset="2"/>
              <a:buChar char="Ø"/>
            </a:pPr>
            <a:r>
              <a:rPr lang="zh-TW" altLang="zh-TW" sz="3200" dirty="0">
                <a:latin typeface="微軟正黑體" panose="020B0604030504040204" pitchFamily="34" charset="-120"/>
                <a:ea typeface="微軟正黑體" panose="020B0604030504040204" pitchFamily="34" charset="-120"/>
              </a:rPr>
              <a:t>全國一</a:t>
            </a:r>
            <a:r>
              <a:rPr lang="zh-TW" altLang="zh-TW" sz="3200" dirty="0" smtClean="0">
                <a:latin typeface="微軟正黑體" panose="020B0604030504040204" pitchFamily="34" charset="-120"/>
                <a:ea typeface="微軟正黑體" panose="020B0604030504040204" pitchFamily="34" charset="-120"/>
              </a:rPr>
              <a:t>區</a:t>
            </a:r>
            <a:endParaRPr lang="en-US" altLang="zh-TW" sz="3200" dirty="0">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Ø"/>
            </a:pPr>
            <a:r>
              <a:rPr lang="zh-TW" altLang="en-US" sz="3200" b="1" dirty="0" smtClean="0">
                <a:latin typeface="微軟正黑體" panose="020B0604030504040204" pitchFamily="34" charset="-120"/>
                <a:ea typeface="微軟正黑體" panose="020B0604030504040204" pitchFamily="34" charset="-120"/>
              </a:rPr>
              <a:t>採</a:t>
            </a:r>
            <a:r>
              <a:rPr lang="zh-TW" altLang="en-US" sz="3200" b="1" dirty="0" smtClean="0">
                <a:latin typeface="新細明體" panose="02020500000000000000" pitchFamily="18" charset="-120"/>
                <a:ea typeface="新細明體" panose="02020500000000000000" pitchFamily="18" charset="-120"/>
              </a:rPr>
              <a:t>「</a:t>
            </a:r>
            <a:r>
              <a:rPr lang="zh-TW" altLang="en-US" sz="3200" b="1" dirty="0" smtClean="0">
                <a:latin typeface="微軟正黑體" panose="020B0604030504040204" pitchFamily="34" charset="-120"/>
                <a:ea typeface="微軟正黑體" panose="020B0604030504040204" pitchFamily="34" charset="-120"/>
              </a:rPr>
              <a:t>電腦</a:t>
            </a:r>
            <a:r>
              <a:rPr lang="zh-TW" altLang="zh-TW" sz="3200" b="1" dirty="0" smtClean="0">
                <a:latin typeface="微軟正黑體" panose="020B0604030504040204" pitchFamily="34" charset="-120"/>
                <a:ea typeface="微軟正黑體" panose="020B0604030504040204" pitchFamily="34" charset="-120"/>
              </a:rPr>
              <a:t>選</a:t>
            </a:r>
            <a:r>
              <a:rPr lang="zh-TW" altLang="zh-TW" sz="3200" b="1" dirty="0">
                <a:latin typeface="微軟正黑體" panose="020B0604030504040204" pitchFamily="34" charset="-120"/>
                <a:ea typeface="微軟正黑體" panose="020B0604030504040204" pitchFamily="34" charset="-120"/>
              </a:rPr>
              <a:t>填</a:t>
            </a:r>
            <a:r>
              <a:rPr lang="zh-TW" altLang="zh-TW" sz="3200" b="1" dirty="0" smtClean="0">
                <a:latin typeface="微軟正黑體" panose="020B0604030504040204" pitchFamily="34" charset="-120"/>
                <a:ea typeface="微軟正黑體" panose="020B0604030504040204" pitchFamily="34" charset="-120"/>
              </a:rPr>
              <a:t>志願</a:t>
            </a:r>
            <a:r>
              <a:rPr lang="zh-TW" altLang="en-US" sz="3200" b="1" dirty="0" smtClean="0">
                <a:latin typeface="新細明體" panose="02020500000000000000" pitchFamily="18" charset="-120"/>
              </a:rPr>
              <a:t>」</a:t>
            </a:r>
            <a:r>
              <a:rPr lang="zh-TW" altLang="en-US" sz="3200" b="1" dirty="0" smtClean="0">
                <a:latin typeface="微軟正黑體" panose="020B0604030504040204" pitchFamily="34" charset="-120"/>
                <a:ea typeface="微軟正黑體" panose="020B0604030504040204" pitchFamily="34" charset="-120"/>
              </a:rPr>
              <a:t>統一</a:t>
            </a:r>
            <a:r>
              <a:rPr lang="zh-TW" altLang="zh-TW" sz="3200" b="1" dirty="0" smtClean="0">
                <a:latin typeface="微軟正黑體" panose="020B0604030504040204" pitchFamily="34" charset="-120"/>
                <a:ea typeface="微軟正黑體" panose="020B0604030504040204" pitchFamily="34" charset="-120"/>
              </a:rPr>
              <a:t>分發</a:t>
            </a:r>
            <a:endParaRPr lang="en-US" altLang="zh-TW" sz="3200" b="1" dirty="0" smtClean="0">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Ø"/>
            </a:pPr>
            <a:r>
              <a:rPr lang="zh-TW" altLang="en-US" sz="3200" dirty="0" smtClean="0">
                <a:latin typeface="微軟正黑體" panose="020B0604030504040204" pitchFamily="34" charset="-120"/>
                <a:ea typeface="微軟正黑體" panose="020B0604030504040204" pitchFamily="34" charset="-120"/>
              </a:rPr>
              <a:t>不限地區，選填全國五專招生科系志願</a:t>
            </a:r>
            <a:endParaRPr lang="en-US" altLang="zh-TW" sz="3200" dirty="0" smtClean="0">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Ø"/>
            </a:pPr>
            <a:r>
              <a:rPr lang="zh-TW" altLang="zh-TW" sz="3200" dirty="0" smtClean="0">
                <a:latin typeface="微軟正黑體" panose="020B0604030504040204" pitchFamily="34" charset="-120"/>
                <a:ea typeface="微軟正黑體" panose="020B0604030504040204" pitchFamily="34" charset="-120"/>
              </a:rPr>
              <a:t>最多</a:t>
            </a:r>
            <a:r>
              <a:rPr lang="zh-TW" altLang="en-US" sz="3200" dirty="0" smtClean="0">
                <a:latin typeface="微軟正黑體" panose="020B0604030504040204" pitchFamily="34" charset="-120"/>
                <a:ea typeface="微軟正黑體" panose="020B0604030504040204" pitchFamily="34" charset="-120"/>
              </a:rPr>
              <a:t>可選擇</a:t>
            </a:r>
            <a:r>
              <a:rPr lang="en-US" altLang="zh-TW" sz="3200" dirty="0" smtClean="0">
                <a:latin typeface="微軟正黑體" panose="020B0604030504040204" pitchFamily="34" charset="-120"/>
                <a:ea typeface="微軟正黑體" panose="020B0604030504040204" pitchFamily="34" charset="-120"/>
              </a:rPr>
              <a:t>30</a:t>
            </a:r>
            <a:r>
              <a:rPr lang="zh-TW" altLang="zh-TW" sz="3200" dirty="0" smtClean="0">
                <a:latin typeface="微軟正黑體" panose="020B0604030504040204" pitchFamily="34" charset="-120"/>
                <a:ea typeface="微軟正黑體" panose="020B0604030504040204" pitchFamily="34" charset="-120"/>
              </a:rPr>
              <a:t>個</a:t>
            </a:r>
            <a:r>
              <a:rPr lang="zh-TW" altLang="en-US" sz="3200" dirty="0" smtClean="0">
                <a:latin typeface="微軟正黑體" panose="020B0604030504040204" pitchFamily="34" charset="-120"/>
                <a:ea typeface="微軟正黑體" panose="020B0604030504040204" pitchFamily="34" charset="-120"/>
              </a:rPr>
              <a:t>志願</a:t>
            </a:r>
            <a:endParaRPr lang="en-US" altLang="zh-TW" sz="3200" dirty="0">
              <a:latin typeface="微軟正黑體" panose="020B0604030504040204" pitchFamily="34" charset="-120"/>
              <a:ea typeface="微軟正黑體" panose="020B0604030504040204" pitchFamily="34" charset="-120"/>
            </a:endParaRPr>
          </a:p>
          <a:p>
            <a:pPr marL="457200" lvl="0" indent="-457200">
              <a:buFont typeface="Wingdings" panose="05000000000000000000" pitchFamily="2" charset="2"/>
              <a:buChar char="Ø"/>
            </a:pPr>
            <a:r>
              <a:rPr lang="zh-TW" altLang="en-US" sz="3200" dirty="0">
                <a:latin typeface="微軟正黑體" panose="020B0604030504040204" pitchFamily="34" charset="-120"/>
                <a:ea typeface="微軟正黑體" panose="020B0604030504040204" pitchFamily="34" charset="-120"/>
              </a:rPr>
              <a:t>依「超額比序總積分</a:t>
            </a:r>
            <a:r>
              <a:rPr lang="zh-TW" altLang="en-US" sz="3200" dirty="0" smtClean="0">
                <a:latin typeface="微軟正黑體" panose="020B0604030504040204" pitchFamily="34" charset="-120"/>
                <a:ea typeface="微軟正黑體" panose="020B0604030504040204" pitchFamily="34" charset="-120"/>
              </a:rPr>
              <a:t>」高低</a:t>
            </a:r>
            <a:r>
              <a:rPr lang="zh-TW" altLang="en-US" sz="3200" dirty="0">
                <a:latin typeface="微軟正黑體" panose="020B0604030504040204" pitchFamily="34" charset="-120"/>
                <a:ea typeface="微軟正黑體" panose="020B0604030504040204" pitchFamily="34" charset="-120"/>
              </a:rPr>
              <a:t>排定</a:t>
            </a:r>
            <a:r>
              <a:rPr lang="zh-TW" altLang="en-US" sz="3200" dirty="0" smtClean="0">
                <a:latin typeface="微軟正黑體" panose="020B0604030504040204" pitchFamily="34" charset="-120"/>
                <a:ea typeface="微軟正黑體" panose="020B0604030504040204" pitchFamily="34" charset="-120"/>
              </a:rPr>
              <a:t>分發順序，再依志願序統一分發</a:t>
            </a:r>
            <a:endParaRPr lang="zh-TW" altLang="en-US" sz="3200" dirty="0">
              <a:latin typeface="微軟正黑體" panose="020B0604030504040204" pitchFamily="34" charset="-120"/>
              <a:ea typeface="微軟正黑體" panose="020B0604030504040204" pitchFamily="34" charset="-120"/>
            </a:endParaRPr>
          </a:p>
          <a:p>
            <a:pPr marL="457200" lvl="0" indent="-457200">
              <a:buFont typeface="Wingdings" panose="05000000000000000000" pitchFamily="2" charset="2"/>
              <a:buChar char="Ø"/>
            </a:pPr>
            <a:r>
              <a:rPr lang="zh-TW" altLang="en-US" sz="3200" b="1" dirty="0" smtClean="0">
                <a:latin typeface="微軟正黑體" panose="020B0604030504040204" pitchFamily="34" charset="-120"/>
                <a:ea typeface="微軟正黑體" panose="020B0604030504040204" pitchFamily="34" charset="-120"/>
              </a:rPr>
              <a:t>招生</a:t>
            </a:r>
            <a:r>
              <a:rPr lang="zh-TW" altLang="en-US" sz="3200" b="1" dirty="0">
                <a:latin typeface="微軟正黑體" panose="020B0604030504040204" pitchFamily="34" charset="-120"/>
                <a:ea typeface="微軟正黑體" panose="020B0604030504040204" pitchFamily="34" charset="-120"/>
              </a:rPr>
              <a:t>名額最多，錄取機率較</a:t>
            </a:r>
            <a:r>
              <a:rPr lang="zh-TW" altLang="en-US" sz="3200" b="1" dirty="0" smtClean="0">
                <a:latin typeface="微軟正黑體" panose="020B0604030504040204" pitchFamily="34" charset="-120"/>
                <a:ea typeface="微軟正黑體" panose="020B0604030504040204" pitchFamily="34" charset="-120"/>
              </a:rPr>
              <a:t>高</a:t>
            </a:r>
            <a:endParaRPr lang="zh-TW" altLang="zh-TW"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30452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íṧļiḓe">
            <a:extLst>
              <a:ext uri="{FF2B5EF4-FFF2-40B4-BE49-F238E27FC236}">
                <a16:creationId xmlns:a16="http://schemas.microsoft.com/office/drawing/2014/main" id="{D241ED88-9DF5-4ED0-96E6-2CA31BC196EB}"/>
              </a:ext>
            </a:extLst>
          </p:cNvPr>
          <p:cNvSpPr/>
          <p:nvPr/>
        </p:nvSpPr>
        <p:spPr bwMode="auto">
          <a:xfrm>
            <a:off x="851155" y="811351"/>
            <a:ext cx="5508563" cy="850347"/>
          </a:xfrm>
          <a:prstGeom prst="roundRect">
            <a:avLst/>
          </a:prstGeom>
          <a:solidFill>
            <a:srgbClr val="FFFFFF"/>
          </a:solidFill>
          <a:ln w="76200" cap="flat" cmpd="sng" algn="ctr">
            <a:solidFill>
              <a:srgbClr val="FF0000"/>
            </a:solidFill>
            <a:prstDash val="solid"/>
            <a:miter lim="800000"/>
          </a:ln>
          <a:effectLst/>
          <a:extLst/>
        </p:spPr>
        <p:txBody>
          <a:bodyPr rtlCol="0" anchor="ctr"/>
          <a:lstStyle/>
          <a:p>
            <a:pPr fontAlgn="auto">
              <a:spcBef>
                <a:spcPts val="0"/>
              </a:spcBef>
              <a:spcAft>
                <a:spcPts val="0"/>
              </a:spcAft>
              <a:defRPr/>
            </a:pPr>
            <a:r>
              <a:rPr lang="en-US" altLang="zh-TW" sz="3600" b="1"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3600" b="1" kern="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600" b="1" kern="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lang="zh-TW" altLang="en-US" sz="3600" b="1"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聯合免試入學</a:t>
            </a:r>
          </a:p>
        </p:txBody>
      </p:sp>
      <p:grpSp>
        <p:nvGrpSpPr>
          <p:cNvPr id="14" name="群組 13">
            <a:extLst>
              <a:ext uri="{FF2B5EF4-FFF2-40B4-BE49-F238E27FC236}">
                <a16:creationId xmlns:a16="http://schemas.microsoft.com/office/drawing/2014/main" id="{921BA889-7130-45F3-890B-3B63ACB90031}"/>
              </a:ext>
            </a:extLst>
          </p:cNvPr>
          <p:cNvGrpSpPr/>
          <p:nvPr/>
        </p:nvGrpSpPr>
        <p:grpSpPr>
          <a:xfrm>
            <a:off x="0" y="0"/>
            <a:ext cx="11062614" cy="605449"/>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15"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6"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7" name="Google Shape;446;p38"/>
          <p:cNvSpPr txBox="1">
            <a:spLocks/>
          </p:cNvSpPr>
          <p:nvPr/>
        </p:nvSpPr>
        <p:spPr>
          <a:xfrm>
            <a:off x="1" y="-57125"/>
            <a:ext cx="8832500"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貳、</a:t>
            </a:r>
            <a:r>
              <a:rPr lang="zh-TW" altLang="en-US" sz="3200" b="1" dirty="0" smtClean="0">
                <a:latin typeface="微軟正黑體" panose="020B0604030504040204" pitchFamily="34" charset="-120"/>
                <a:ea typeface="微軟正黑體" panose="020B0604030504040204" pitchFamily="34" charset="-120"/>
              </a:rPr>
              <a:t>五專入學介紹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五專入學管道</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聯合免試入學</a:t>
            </a:r>
            <a:endParaRPr lang="en-US" sz="3200" dirty="0"/>
          </a:p>
        </p:txBody>
      </p:sp>
      <p:sp>
        <p:nvSpPr>
          <p:cNvPr id="34" name="íṧḻíḋê">
            <a:extLst>
              <a:ext uri="{FF2B5EF4-FFF2-40B4-BE49-F238E27FC236}">
                <a16:creationId xmlns:a16="http://schemas.microsoft.com/office/drawing/2014/main" id="{B823A563-79CB-451B-8EA6-C0077261DD13}"/>
              </a:ext>
            </a:extLst>
          </p:cNvPr>
          <p:cNvSpPr/>
          <p:nvPr/>
        </p:nvSpPr>
        <p:spPr bwMode="auto">
          <a:xfrm>
            <a:off x="909475" y="2666300"/>
            <a:ext cx="185591" cy="157200"/>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FFFFFF"/>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fontAlgn="auto">
              <a:spcBef>
                <a:spcPts val="0"/>
              </a:spcBef>
              <a:spcAft>
                <a:spcPts val="0"/>
              </a:spcAft>
              <a:defRPr/>
            </a:pPr>
            <a:endParaRPr kumimoji="0" lang="en-US" sz="7198"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7" name="íṧḻíḋê">
            <a:extLst>
              <a:ext uri="{FF2B5EF4-FFF2-40B4-BE49-F238E27FC236}">
                <a16:creationId xmlns:a16="http://schemas.microsoft.com/office/drawing/2014/main" id="{B823A563-79CB-451B-8EA6-C0077261DD13}"/>
              </a:ext>
            </a:extLst>
          </p:cNvPr>
          <p:cNvSpPr/>
          <p:nvPr/>
        </p:nvSpPr>
        <p:spPr bwMode="auto">
          <a:xfrm>
            <a:off x="5210229" y="1661698"/>
            <a:ext cx="185591" cy="157200"/>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FFFFFF"/>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fontAlgn="auto">
              <a:spcBef>
                <a:spcPts val="0"/>
              </a:spcBef>
              <a:spcAft>
                <a:spcPts val="0"/>
              </a:spcAft>
              <a:defRPr/>
            </a:pPr>
            <a:endParaRPr kumimoji="0" lang="en-US" sz="7198"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2" name="矩形 61"/>
          <p:cNvSpPr/>
          <p:nvPr/>
        </p:nvSpPr>
        <p:spPr>
          <a:xfrm>
            <a:off x="909475" y="1994780"/>
            <a:ext cx="5027962" cy="4031873"/>
          </a:xfrm>
          <a:prstGeom prst="rect">
            <a:avLst/>
          </a:prstGeom>
          <a:ln>
            <a:noFill/>
          </a:ln>
        </p:spPr>
        <p:txBody>
          <a:bodyPr wrap="square">
            <a:spAutoFit/>
          </a:bodyPr>
          <a:lstStyle/>
          <a:p>
            <a:pPr marL="457200" lvl="0" indent="-457200">
              <a:buFont typeface="Wingdings" panose="05000000000000000000" pitchFamily="2" charset="2"/>
              <a:buChar char="Ø"/>
            </a:pPr>
            <a:r>
              <a:rPr lang="zh-TW" altLang="en-US" sz="3200" dirty="0" smtClean="0">
                <a:latin typeface="微軟正黑體" panose="020B0604030504040204" pitchFamily="34" charset="-120"/>
                <a:ea typeface="微軟正黑體" panose="020B0604030504040204" pitchFamily="34" charset="-120"/>
              </a:rPr>
              <a:t>分成北</a:t>
            </a:r>
            <a:r>
              <a:rPr lang="zh-TW" altLang="en-US" sz="3200" dirty="0">
                <a:latin typeface="微軟正黑體" panose="020B0604030504040204" pitchFamily="34" charset="-120"/>
                <a:ea typeface="微軟正黑體" panose="020B0604030504040204" pitchFamily="34" charset="-120"/>
              </a:rPr>
              <a:t>、中、</a:t>
            </a:r>
            <a:r>
              <a:rPr lang="zh-TW" altLang="en-US" sz="3200" dirty="0" smtClean="0">
                <a:latin typeface="微軟正黑體" panose="020B0604030504040204" pitchFamily="34" charset="-120"/>
                <a:ea typeface="微軟正黑體" panose="020B0604030504040204" pitchFamily="34" charset="-120"/>
              </a:rPr>
              <a:t>南區三區</a:t>
            </a:r>
            <a:endParaRPr lang="en-US" altLang="zh-TW" sz="3200" dirty="0">
              <a:latin typeface="微軟正黑體" panose="020B0604030504040204" pitchFamily="34" charset="-120"/>
              <a:ea typeface="微軟正黑體" panose="020B0604030504040204" pitchFamily="34" charset="-120"/>
            </a:endParaRPr>
          </a:p>
          <a:p>
            <a:pPr marL="457200" lvl="0" indent="-457200">
              <a:buFont typeface="Wingdings" panose="05000000000000000000" pitchFamily="2" charset="2"/>
              <a:buChar char="Ø"/>
            </a:pPr>
            <a:r>
              <a:rPr lang="zh-TW" altLang="en-US" sz="3200" b="1" dirty="0" smtClean="0">
                <a:latin typeface="微軟正黑體" panose="020B0604030504040204" pitchFamily="34" charset="-120"/>
                <a:ea typeface="微軟正黑體" panose="020B0604030504040204" pitchFamily="34" charset="-120"/>
              </a:rPr>
              <a:t>每區限</a:t>
            </a:r>
            <a:r>
              <a:rPr lang="zh-TW" altLang="en-US" sz="3200" b="1" dirty="0">
                <a:latin typeface="微軟正黑體" panose="020B0604030504040204" pitchFamily="34" charset="-120"/>
                <a:ea typeface="微軟正黑體" panose="020B0604030504040204" pitchFamily="34" charset="-120"/>
              </a:rPr>
              <a:t>擇</a:t>
            </a:r>
            <a:r>
              <a:rPr lang="en-US" altLang="zh-TW" sz="3200" b="1" dirty="0">
                <a:latin typeface="微軟正黑體" panose="020B0604030504040204" pitchFamily="34" charset="-120"/>
                <a:ea typeface="微軟正黑體" panose="020B0604030504040204" pitchFamily="34" charset="-120"/>
              </a:rPr>
              <a:t>1</a:t>
            </a:r>
            <a:r>
              <a:rPr lang="zh-TW" altLang="en-US" sz="3200" b="1" dirty="0">
                <a:latin typeface="微軟正黑體" panose="020B0604030504040204" pitchFamily="34" charset="-120"/>
                <a:ea typeface="微軟正黑體" panose="020B0604030504040204" pitchFamily="34" charset="-120"/>
              </a:rPr>
              <a:t>所</a:t>
            </a:r>
            <a:r>
              <a:rPr lang="zh-TW" altLang="en-US" sz="3200" dirty="0">
                <a:latin typeface="微軟正黑體" panose="020B0604030504040204" pitchFamily="34" charset="-120"/>
                <a:ea typeface="微軟正黑體" panose="020B0604030504040204" pitchFamily="34" charset="-120"/>
              </a:rPr>
              <a:t>五專招生學校</a:t>
            </a:r>
            <a:r>
              <a:rPr lang="zh-TW" altLang="en-US" sz="3200" dirty="0" smtClean="0">
                <a:latin typeface="微軟正黑體" panose="020B0604030504040204" pitchFamily="34" charset="-120"/>
                <a:ea typeface="微軟正黑體" panose="020B0604030504040204" pitchFamily="34" charset="-120"/>
              </a:rPr>
              <a:t>報名，故南區只能報名一所學校</a:t>
            </a:r>
            <a:endParaRPr lang="en-US" altLang="zh-TW" sz="3200" dirty="0" smtClean="0">
              <a:latin typeface="微軟正黑體" panose="020B0604030504040204" pitchFamily="34" charset="-120"/>
              <a:ea typeface="微軟正黑體" panose="020B0604030504040204" pitchFamily="34" charset="-120"/>
            </a:endParaRPr>
          </a:p>
          <a:p>
            <a:pPr marL="457200" lvl="0" indent="-457200">
              <a:buFont typeface="Wingdings" panose="05000000000000000000" pitchFamily="2" charset="2"/>
              <a:buChar char="Ø"/>
            </a:pPr>
            <a:r>
              <a:rPr lang="zh-TW" altLang="en-US" sz="3200" dirty="0" smtClean="0">
                <a:latin typeface="微軟正黑體" panose="020B0604030504040204" pitchFamily="34" charset="-120"/>
                <a:ea typeface="微軟正黑體" panose="020B0604030504040204" pitchFamily="34" charset="-120"/>
              </a:rPr>
              <a:t>同時報名三區也只能擇一</a:t>
            </a:r>
            <a:r>
              <a:rPr lang="zh-TW" altLang="en-US" sz="3200" dirty="0">
                <a:latin typeface="微軟正黑體" panose="020B0604030504040204" pitchFamily="34" charset="-120"/>
                <a:ea typeface="微軟正黑體" panose="020B0604030504040204" pitchFamily="34" charset="-120"/>
              </a:rPr>
              <a:t>區</a:t>
            </a:r>
            <a:r>
              <a:rPr lang="zh-TW" altLang="en-US" sz="3200" dirty="0" smtClean="0">
                <a:latin typeface="微軟正黑體" panose="020B0604030504040204" pitchFamily="34" charset="-120"/>
                <a:ea typeface="微軟正黑體" panose="020B0604030504040204" pitchFamily="34" charset="-120"/>
              </a:rPr>
              <a:t>撕榜，因為全國在同一天辦理分發</a:t>
            </a:r>
            <a:endParaRPr lang="en-US" altLang="zh-TW" sz="3200" dirty="0" smtClean="0">
              <a:latin typeface="微軟正黑體" panose="020B0604030504040204" pitchFamily="34" charset="-120"/>
              <a:ea typeface="微軟正黑體" panose="020B0604030504040204" pitchFamily="34" charset="-120"/>
            </a:endParaRPr>
          </a:p>
          <a:p>
            <a:pPr marL="457200" lvl="0" indent="-457200">
              <a:buFont typeface="Wingdings" panose="05000000000000000000" pitchFamily="2" charset="2"/>
              <a:buChar char="Ø"/>
            </a:pPr>
            <a:r>
              <a:rPr lang="zh-TW" altLang="en-US" sz="3200" dirty="0" smtClean="0">
                <a:latin typeface="微軟正黑體" panose="020B0604030504040204" pitchFamily="34" charset="-120"/>
                <a:ea typeface="微軟正黑體" panose="020B0604030504040204" pitchFamily="34" charset="-120"/>
              </a:rPr>
              <a:t>不須遷戶籍即可報名</a:t>
            </a:r>
          </a:p>
        </p:txBody>
      </p:sp>
      <p:sp>
        <p:nvSpPr>
          <p:cNvPr id="19" name="矩形 18"/>
          <p:cNvSpPr/>
          <p:nvPr/>
        </p:nvSpPr>
        <p:spPr>
          <a:xfrm>
            <a:off x="6359718" y="1994781"/>
            <a:ext cx="5155693" cy="4031873"/>
          </a:xfrm>
          <a:prstGeom prst="rect">
            <a:avLst/>
          </a:prstGeom>
          <a:ln>
            <a:noFill/>
          </a:ln>
        </p:spPr>
        <p:txBody>
          <a:bodyPr wrap="square">
            <a:spAutoFit/>
          </a:bodyPr>
          <a:lstStyle/>
          <a:p>
            <a:pPr marL="457200" lvl="0" indent="-457200">
              <a:buFont typeface="Wingdings" panose="05000000000000000000" pitchFamily="2" charset="2"/>
              <a:buChar char="Ø"/>
            </a:pPr>
            <a:r>
              <a:rPr lang="zh-TW" altLang="en-US" sz="3200" dirty="0" smtClean="0">
                <a:latin typeface="微軟正黑體" panose="020B0604030504040204" pitchFamily="34" charset="-120"/>
                <a:ea typeface="微軟正黑體" panose="020B0604030504040204" pitchFamily="34" charset="-120"/>
              </a:rPr>
              <a:t>高科大屬於南區學校</a:t>
            </a:r>
            <a:endParaRPr lang="en-US" altLang="zh-TW" sz="3200" dirty="0" smtClean="0">
              <a:latin typeface="微軟正黑體" panose="020B0604030504040204" pitchFamily="34" charset="-120"/>
              <a:ea typeface="微軟正黑體" panose="020B0604030504040204" pitchFamily="34" charset="-120"/>
            </a:endParaRPr>
          </a:p>
          <a:p>
            <a:pPr marL="457200" lvl="0" indent="-457200">
              <a:buFont typeface="Wingdings" panose="05000000000000000000" pitchFamily="2" charset="2"/>
              <a:buChar char="Ø"/>
            </a:pPr>
            <a:r>
              <a:rPr lang="zh-TW" altLang="en-US" sz="3200" dirty="0" smtClean="0">
                <a:latin typeface="微軟正黑體" panose="020B0604030504040204" pitchFamily="34" charset="-120"/>
                <a:ea typeface="微軟正黑體" panose="020B0604030504040204" pitchFamily="34" charset="-120"/>
              </a:rPr>
              <a:t>採「</a:t>
            </a:r>
            <a:r>
              <a:rPr lang="zh-TW" altLang="en-US" sz="3200" b="1" dirty="0" smtClean="0">
                <a:latin typeface="微軟正黑體" panose="020B0604030504040204" pitchFamily="34" charset="-120"/>
                <a:ea typeface="微軟正黑體" panose="020B0604030504040204" pitchFamily="34" charset="-120"/>
              </a:rPr>
              <a:t>現場登記分發報到</a:t>
            </a:r>
            <a:r>
              <a:rPr lang="zh-TW" altLang="en-US" sz="3200" dirty="0" smtClean="0">
                <a:latin typeface="微軟正黑體" panose="020B0604030504040204" pitchFamily="34" charset="-120"/>
                <a:ea typeface="微軟正黑體" panose="020B0604030504040204" pitchFamily="34" charset="-120"/>
              </a:rPr>
              <a:t>」方式，現場選擇錄取科別，也就是撕榜單的模式</a:t>
            </a:r>
          </a:p>
          <a:p>
            <a:pPr marL="457200" lvl="0" indent="-457200">
              <a:buFont typeface="Wingdings" panose="05000000000000000000" pitchFamily="2" charset="2"/>
              <a:buChar char="Ø"/>
            </a:pPr>
            <a:r>
              <a:rPr lang="zh-TW" altLang="en-US" sz="3200" dirty="0" smtClean="0">
                <a:latin typeface="微軟正黑體" panose="020B0604030504040204" pitchFamily="34" charset="-120"/>
                <a:ea typeface="微軟正黑體" panose="020B0604030504040204" pitchFamily="34" charset="-120"/>
              </a:rPr>
              <a:t>依</a:t>
            </a:r>
            <a:r>
              <a:rPr lang="zh-TW" altLang="en-US" sz="3200" dirty="0">
                <a:latin typeface="微軟正黑體" panose="020B0604030504040204" pitchFamily="34" charset="-120"/>
                <a:ea typeface="微軟正黑體" panose="020B0604030504040204" pitchFamily="34" charset="-120"/>
              </a:rPr>
              <a:t>「超額比序總積分」</a:t>
            </a:r>
            <a:r>
              <a:rPr lang="zh-TW" altLang="en-US" sz="3200" dirty="0" smtClean="0">
                <a:latin typeface="微軟正黑體" panose="020B0604030504040204" pitchFamily="34" charset="-120"/>
                <a:ea typeface="微軟正黑體" panose="020B0604030504040204" pitchFamily="34" charset="-120"/>
              </a:rPr>
              <a:t>成績高低排定</a:t>
            </a:r>
            <a:r>
              <a:rPr lang="zh-TW" altLang="en-US" sz="3200" dirty="0">
                <a:latin typeface="微軟正黑體" panose="020B0604030504040204" pitchFamily="34" charset="-120"/>
                <a:ea typeface="微軟正黑體" panose="020B0604030504040204" pitchFamily="34" charset="-120"/>
              </a:rPr>
              <a:t>分發名次</a:t>
            </a:r>
          </a:p>
          <a:p>
            <a:pPr marL="457200" lvl="0" indent="-457200">
              <a:buFont typeface="Wingdings" panose="05000000000000000000" pitchFamily="2" charset="2"/>
              <a:buChar char="Ø"/>
            </a:pPr>
            <a:r>
              <a:rPr lang="zh-TW" altLang="en-US" sz="3200" dirty="0" smtClean="0">
                <a:latin typeface="微軟正黑體" panose="020B0604030504040204" pitchFamily="34" charset="-120"/>
                <a:ea typeface="微軟正黑體" panose="020B0604030504040204" pitchFamily="34" charset="-120"/>
              </a:rPr>
              <a:t>分發當天依</a:t>
            </a:r>
            <a:r>
              <a:rPr lang="zh-TW" altLang="en-US" sz="3200" dirty="0">
                <a:latin typeface="微軟正黑體" panose="020B0604030504040204" pitchFamily="34" charset="-120"/>
                <a:ea typeface="微軟正黑體" panose="020B0604030504040204" pitchFamily="34" charset="-120"/>
              </a:rPr>
              <a:t>名次上臺選擇</a:t>
            </a:r>
            <a:r>
              <a:rPr lang="zh-TW" altLang="en-US" sz="3200" dirty="0" smtClean="0">
                <a:latin typeface="微軟正黑體" panose="020B0604030504040204" pitchFamily="34" charset="-120"/>
                <a:ea typeface="微軟正黑體" panose="020B0604030504040204" pitchFamily="34" charset="-120"/>
              </a:rPr>
              <a:t>科系</a:t>
            </a:r>
            <a:endParaRPr lang="zh-TW" altLang="en-US" sz="3200" dirty="0">
              <a:latin typeface="微軟正黑體" panose="020B0604030504040204" pitchFamily="34" charset="-120"/>
              <a:ea typeface="微軟正黑體" panose="020B0604030504040204" pitchFamily="34" charset="-120"/>
            </a:endParaRPr>
          </a:p>
        </p:txBody>
      </p:sp>
      <p:sp>
        <p:nvSpPr>
          <p:cNvPr id="20" name="íṥliḋe">
            <a:extLst>
              <a:ext uri="{FF2B5EF4-FFF2-40B4-BE49-F238E27FC236}">
                <a16:creationId xmlns:a16="http://schemas.microsoft.com/office/drawing/2014/main" id="{58AA6AEA-F233-4BED-84B8-C576395A2651}"/>
              </a:ext>
            </a:extLst>
          </p:cNvPr>
          <p:cNvSpPr/>
          <p:nvPr/>
        </p:nvSpPr>
        <p:spPr>
          <a:xfrm>
            <a:off x="1005733" y="673076"/>
            <a:ext cx="267951" cy="252000"/>
          </a:xfrm>
          <a:prstGeom prst="ellipse">
            <a:avLst/>
          </a:prstGeom>
          <a:solidFill>
            <a:srgbClr val="92D050"/>
          </a:solidFill>
          <a:ln w="38100" cap="flat" cmpd="sng" algn="ctr">
            <a:noFill/>
            <a:prstDash val="solid"/>
            <a:miter lim="800000"/>
          </a:ln>
          <a:effectLst/>
        </p:spPr>
        <p:txBody>
          <a:bodyPr rtlCol="0"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fontAlgn="auto">
              <a:spcBef>
                <a:spcPts val="0"/>
              </a:spcBef>
              <a:spcAft>
                <a:spcPts val="0"/>
              </a:spcAft>
              <a:defRPr/>
            </a:pPr>
            <a:endParaRPr kumimoji="0" lang="zh-CN" altLang="en-US" dirty="0">
              <a:solidFill>
                <a:srgbClr val="FFFF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1595013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a:extLst>
              <a:ext uri="{FF2B5EF4-FFF2-40B4-BE49-F238E27FC236}">
                <a16:creationId xmlns:a16="http://schemas.microsoft.com/office/drawing/2014/main" id="{921BA889-7130-45F3-890B-3B63ACB90031}"/>
              </a:ext>
            </a:extLst>
          </p:cNvPr>
          <p:cNvGrpSpPr/>
          <p:nvPr/>
        </p:nvGrpSpPr>
        <p:grpSpPr>
          <a:xfrm>
            <a:off x="-362" y="-23197"/>
            <a:ext cx="11062614" cy="605449"/>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15"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6"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7" name="Google Shape;446;p38"/>
          <p:cNvSpPr txBox="1">
            <a:spLocks/>
          </p:cNvSpPr>
          <p:nvPr/>
        </p:nvSpPr>
        <p:spPr>
          <a:xfrm>
            <a:off x="1" y="-57125"/>
            <a:ext cx="9837335"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貳、</a:t>
            </a:r>
            <a:r>
              <a:rPr lang="zh-TW" altLang="en-US" sz="3200" b="1" dirty="0" smtClean="0">
                <a:latin typeface="微軟正黑體" panose="020B0604030504040204" pitchFamily="34" charset="-120"/>
                <a:ea typeface="微軟正黑體" panose="020B0604030504040204" pitchFamily="34" charset="-120"/>
              </a:rPr>
              <a:t>五專入學介紹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南區聯免撕榜分發作業</a:t>
            </a:r>
            <a:endParaRPr lang="en-US" sz="3200" dirty="0"/>
          </a:p>
        </p:txBody>
      </p:sp>
      <p:pic>
        <p:nvPicPr>
          <p:cNvPr id="3" name="圖片 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16974" b="83"/>
          <a:stretch/>
        </p:blipFill>
        <p:spPr>
          <a:xfrm>
            <a:off x="1087843" y="756028"/>
            <a:ext cx="9497958" cy="5908429"/>
          </a:xfrm>
          <a:prstGeom prst="rect">
            <a:avLst/>
          </a:prstGeom>
        </p:spPr>
      </p:pic>
    </p:spTree>
    <p:extLst>
      <p:ext uri="{BB962C8B-B14F-4D97-AF65-F5344CB8AC3E}">
        <p14:creationId xmlns:p14="http://schemas.microsoft.com/office/powerpoint/2010/main" val="11806747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íṧļiḓe">
            <a:extLst>
              <a:ext uri="{FF2B5EF4-FFF2-40B4-BE49-F238E27FC236}">
                <a16:creationId xmlns:a16="http://schemas.microsoft.com/office/drawing/2014/main" id="{D241ED88-9DF5-4ED0-96E6-2CA31BC196EB}"/>
              </a:ext>
            </a:extLst>
          </p:cNvPr>
          <p:cNvSpPr/>
          <p:nvPr/>
        </p:nvSpPr>
        <p:spPr bwMode="auto">
          <a:xfrm>
            <a:off x="606512" y="787333"/>
            <a:ext cx="10949092" cy="5492888"/>
          </a:xfrm>
          <a:prstGeom prst="roundRect">
            <a:avLst/>
          </a:prstGeom>
          <a:solidFill>
            <a:srgbClr val="FFFFFF"/>
          </a:solidFill>
          <a:ln w="38100" cap="flat" cmpd="sng" algn="ctr">
            <a:noFill/>
            <a:prstDash val="solid"/>
            <a:miter lim="800000"/>
          </a:ln>
          <a:effectLst/>
          <a:extLst/>
        </p:spPr>
        <p:txBody>
          <a:bodyPr rtlCol="0" anchor="ctr"/>
          <a:lstStyle/>
          <a:p>
            <a:pPr marL="342900" indent="-342900" fontAlgn="auto">
              <a:spcBef>
                <a:spcPts val="0"/>
              </a:spcBef>
              <a:spcAft>
                <a:spcPts val="0"/>
              </a:spcAft>
              <a:buFont typeface="Wingdings" panose="05000000000000000000" pitchFamily="2" charset="2"/>
              <a:buChar char="Ø"/>
              <a:defRPr/>
            </a:pPr>
            <a:r>
              <a:rPr lang="zh-TW" altLang="en-US" sz="3000" kern="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優先</a:t>
            </a:r>
            <a:r>
              <a:rPr lang="zh-TW" altLang="en-US" sz="3000" kern="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免試</a:t>
            </a:r>
            <a:r>
              <a:rPr lang="zh-TW" altLang="en-US" sz="3000" kern="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及聯合</a:t>
            </a:r>
            <a:r>
              <a:rPr lang="zh-TW" altLang="en-US" sz="3000"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免試入學報到作業完成之後，仍</a:t>
            </a:r>
            <a:r>
              <a:rPr lang="zh-TW" altLang="en-US" sz="3000" b="1"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有尚未額滿之招生名額</a:t>
            </a:r>
            <a:r>
              <a:rPr lang="zh-TW" altLang="en-US" sz="3000"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，得由五專招生學校繼續辦理</a:t>
            </a:r>
            <a:r>
              <a:rPr lang="zh-TW" altLang="en-US" sz="3000" kern="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招生</a:t>
            </a:r>
            <a:r>
              <a:rPr lang="zh-TW" altLang="en-US" sz="3000"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。分發作業由五專續招學校自行訂定之招生規定辦理</a:t>
            </a:r>
            <a:r>
              <a:rPr lang="zh-TW" altLang="en-US" sz="3000" kern="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3000" kern="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3000" kern="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br>
            <a:endParaRPr lang="en-US" altLang="zh-TW" sz="3000" kern="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fontAlgn="auto">
              <a:spcBef>
                <a:spcPts val="0"/>
              </a:spcBef>
              <a:spcAft>
                <a:spcPts val="0"/>
              </a:spcAft>
              <a:buFont typeface="Wingdings" panose="05000000000000000000" pitchFamily="2" charset="2"/>
              <a:buChar char="Ø"/>
              <a:defRPr/>
            </a:pPr>
            <a:r>
              <a:rPr lang="zh-TW" altLang="en-US" sz="3000" kern="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高科大          </a:t>
            </a:r>
            <a:r>
              <a:rPr lang="zh-TW" altLang="en-US" sz="3000"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沒有</a:t>
            </a:r>
            <a:r>
              <a:rPr lang="zh-TW" altLang="en-US" sz="3000" kern="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辦理續</a:t>
            </a:r>
            <a:r>
              <a:rPr lang="zh-TW" altLang="en-US" sz="3000"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招</a:t>
            </a:r>
            <a:r>
              <a:rPr lang="en-US" altLang="zh-TW" sz="3000"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3000"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br>
            <a:endParaRPr lang="zh-TW" altLang="en-US" sz="3000" kern="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fontAlgn="auto">
              <a:spcBef>
                <a:spcPts val="0"/>
              </a:spcBef>
              <a:spcAft>
                <a:spcPts val="0"/>
              </a:spcAft>
              <a:buFont typeface="Wingdings" panose="05000000000000000000" pitchFamily="2" charset="2"/>
              <a:buChar char="Ø"/>
              <a:defRPr/>
            </a:pPr>
            <a:r>
              <a:rPr lang="zh-TW" altLang="en-US" sz="3000"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高科大有五專</a:t>
            </a:r>
            <a:r>
              <a:rPr lang="zh-TW" altLang="en-US" sz="3000" kern="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轉學考試</a:t>
            </a:r>
          </a:p>
          <a:p>
            <a:pPr marL="457200" indent="-457200" fontAlgn="auto">
              <a:spcBef>
                <a:spcPts val="0"/>
              </a:spcBef>
              <a:spcAft>
                <a:spcPts val="0"/>
              </a:spcAft>
              <a:buFont typeface="+mj-lt"/>
              <a:buAutoNum type="arabicParenR"/>
              <a:defRPr/>
            </a:pPr>
            <a:r>
              <a:rPr lang="zh-TW" altLang="en-US" sz="3000" kern="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招收一升二及二升三的學生</a:t>
            </a:r>
            <a:endParaRPr lang="zh-TW" altLang="en-US" sz="3000"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fontAlgn="auto">
              <a:spcBef>
                <a:spcPts val="0"/>
              </a:spcBef>
              <a:spcAft>
                <a:spcPts val="0"/>
              </a:spcAft>
              <a:buFont typeface="+mj-lt"/>
              <a:buAutoNum type="arabicParenR"/>
              <a:defRPr/>
            </a:pPr>
            <a:r>
              <a:rPr lang="zh-TW" altLang="en-US" sz="3000"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單獨招生</a:t>
            </a:r>
          </a:p>
          <a:p>
            <a:pPr marL="457200" indent="-457200" fontAlgn="auto">
              <a:spcBef>
                <a:spcPts val="0"/>
              </a:spcBef>
              <a:spcAft>
                <a:spcPts val="0"/>
              </a:spcAft>
              <a:buFont typeface="+mj-lt"/>
              <a:buAutoNum type="arabicParenR"/>
              <a:defRPr/>
            </a:pPr>
            <a:r>
              <a:rPr lang="en-US" altLang="zh-TW" sz="3000"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3000"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月中旬公告招生簡章</a:t>
            </a:r>
          </a:p>
          <a:p>
            <a:pPr marL="457200" indent="-457200" fontAlgn="auto">
              <a:spcBef>
                <a:spcPts val="0"/>
              </a:spcBef>
              <a:spcAft>
                <a:spcPts val="0"/>
              </a:spcAft>
              <a:buFont typeface="+mj-lt"/>
              <a:buAutoNum type="arabicParenR"/>
              <a:defRPr/>
            </a:pPr>
            <a:r>
              <a:rPr lang="zh-TW" altLang="en-US" sz="3000"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採書面資料審查，</a:t>
            </a:r>
            <a:r>
              <a:rPr lang="zh-TW" altLang="en-US" sz="3000" kern="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沒有筆試</a:t>
            </a:r>
          </a:p>
        </p:txBody>
      </p:sp>
      <p:grpSp>
        <p:nvGrpSpPr>
          <p:cNvPr id="14" name="群組 13">
            <a:extLst>
              <a:ext uri="{FF2B5EF4-FFF2-40B4-BE49-F238E27FC236}">
                <a16:creationId xmlns:a16="http://schemas.microsoft.com/office/drawing/2014/main" id="{921BA889-7130-45F3-890B-3B63ACB90031}"/>
              </a:ext>
            </a:extLst>
          </p:cNvPr>
          <p:cNvGrpSpPr/>
          <p:nvPr/>
        </p:nvGrpSpPr>
        <p:grpSpPr>
          <a:xfrm>
            <a:off x="-362" y="-23197"/>
            <a:ext cx="11062614" cy="605449"/>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15"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6"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7" name="Google Shape;446;p38"/>
          <p:cNvSpPr txBox="1">
            <a:spLocks/>
          </p:cNvSpPr>
          <p:nvPr/>
        </p:nvSpPr>
        <p:spPr>
          <a:xfrm>
            <a:off x="1" y="-57125"/>
            <a:ext cx="8408503"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貳、</a:t>
            </a:r>
            <a:r>
              <a:rPr lang="zh-TW" altLang="en-US" sz="3200" b="1" dirty="0" smtClean="0">
                <a:latin typeface="微軟正黑體" panose="020B0604030504040204" pitchFamily="34" charset="-120"/>
                <a:ea typeface="微軟正黑體" panose="020B0604030504040204" pitchFamily="34" charset="-120"/>
              </a:rPr>
              <a:t>五專入學介紹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五專入學管道</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續招</a:t>
            </a:r>
            <a:endParaRPr lang="en-US" sz="3200" dirty="0"/>
          </a:p>
        </p:txBody>
      </p:sp>
      <p:sp>
        <p:nvSpPr>
          <p:cNvPr id="4" name="向右箭號 3"/>
          <p:cNvSpPr/>
          <p:nvPr/>
        </p:nvSpPr>
        <p:spPr>
          <a:xfrm>
            <a:off x="2602523" y="2793442"/>
            <a:ext cx="683287" cy="602901"/>
          </a:xfrm>
          <a:prstGeom prst="strip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2193555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23AE05C9-AA83-4C1C-A220-B3861498916C}"/>
              </a:ext>
            </a:extLst>
          </p:cNvPr>
          <p:cNvSpPr txBox="1"/>
          <p:nvPr/>
        </p:nvSpPr>
        <p:spPr>
          <a:xfrm>
            <a:off x="824625" y="5508085"/>
            <a:ext cx="7583879" cy="646331"/>
          </a:xfrm>
          <a:prstGeom prst="rect">
            <a:avLst/>
          </a:prstGeom>
          <a:noFill/>
        </p:spPr>
        <p:txBody>
          <a:bodyPr wrap="square" rtlCol="0">
            <a:spAutoFit/>
          </a:bodyPr>
          <a:lstStyle/>
          <a:p>
            <a:pPr defTabSz="1219140">
              <a:lnSpc>
                <a:spcPct val="150000"/>
              </a:lnSpc>
              <a:defRPr/>
            </a:pPr>
            <a:r>
              <a:rPr lang="zh-TW" altLang="en-US" sz="2400" b="1" dirty="0" smtClean="0">
                <a:solidFill>
                  <a:srgbClr val="FF0000"/>
                </a:solidFill>
                <a:latin typeface="微軟正黑體" panose="020B0604030504040204" pitchFamily="34" charset="-120"/>
                <a:ea typeface="微軟正黑體" panose="020B0604030504040204" pitchFamily="34" charset="-120"/>
                <a:cs typeface="+mn-ea"/>
              </a:rPr>
              <a:t>★優先免試入學缺額可回流至南區五專聯合免試入學</a:t>
            </a:r>
            <a:endParaRPr lang="zh-TW" altLang="en-US" sz="2400" b="1" dirty="0">
              <a:solidFill>
                <a:srgbClr val="FF0000"/>
              </a:solidFill>
              <a:latin typeface="微軟正黑體" panose="020B0604030504040204" pitchFamily="34" charset="-120"/>
              <a:ea typeface="微軟正黑體" panose="020B0604030504040204" pitchFamily="34" charset="-120"/>
              <a:cs typeface="+mn-ea"/>
            </a:endParaRPr>
          </a:p>
        </p:txBody>
      </p:sp>
      <p:graphicFrame>
        <p:nvGraphicFramePr>
          <p:cNvPr id="7" name="表格 6"/>
          <p:cNvGraphicFramePr>
            <a:graphicFrameLocks noGrp="1"/>
          </p:cNvGraphicFramePr>
          <p:nvPr>
            <p:extLst>
              <p:ext uri="{D42A27DB-BD31-4B8C-83A1-F6EECF244321}">
                <p14:modId xmlns:p14="http://schemas.microsoft.com/office/powerpoint/2010/main" val="1763595845"/>
              </p:ext>
            </p:extLst>
          </p:nvPr>
        </p:nvGraphicFramePr>
        <p:xfrm>
          <a:off x="655985" y="874222"/>
          <a:ext cx="10923102" cy="4593151"/>
        </p:xfrm>
        <a:graphic>
          <a:graphicData uri="http://schemas.openxmlformats.org/drawingml/2006/table">
            <a:tbl>
              <a:tblPr firstRow="1" firstCol="1" bandRow="1">
                <a:tableStyleId>{6E25E649-3F16-4E02-A733-19D2CDBF48F0}</a:tableStyleId>
              </a:tblPr>
              <a:tblGrid>
                <a:gridCol w="2599681">
                  <a:extLst>
                    <a:ext uri="{9D8B030D-6E8A-4147-A177-3AD203B41FA5}">
                      <a16:colId xmlns:a16="http://schemas.microsoft.com/office/drawing/2014/main" val="1631943969"/>
                    </a:ext>
                  </a:extLst>
                </a:gridCol>
                <a:gridCol w="1534995">
                  <a:extLst>
                    <a:ext uri="{9D8B030D-6E8A-4147-A177-3AD203B41FA5}">
                      <a16:colId xmlns:a16="http://schemas.microsoft.com/office/drawing/2014/main" val="3093691937"/>
                    </a:ext>
                  </a:extLst>
                </a:gridCol>
                <a:gridCol w="2057400">
                  <a:extLst>
                    <a:ext uri="{9D8B030D-6E8A-4147-A177-3AD203B41FA5}">
                      <a16:colId xmlns:a16="http://schemas.microsoft.com/office/drawing/2014/main" val="1973777354"/>
                    </a:ext>
                  </a:extLst>
                </a:gridCol>
                <a:gridCol w="1321904">
                  <a:extLst>
                    <a:ext uri="{9D8B030D-6E8A-4147-A177-3AD203B41FA5}">
                      <a16:colId xmlns:a16="http://schemas.microsoft.com/office/drawing/2014/main" val="1654669337"/>
                    </a:ext>
                  </a:extLst>
                </a:gridCol>
                <a:gridCol w="1530626">
                  <a:extLst>
                    <a:ext uri="{9D8B030D-6E8A-4147-A177-3AD203B41FA5}">
                      <a16:colId xmlns:a16="http://schemas.microsoft.com/office/drawing/2014/main" val="1080586697"/>
                    </a:ext>
                  </a:extLst>
                </a:gridCol>
                <a:gridCol w="1878496">
                  <a:extLst>
                    <a:ext uri="{9D8B030D-6E8A-4147-A177-3AD203B41FA5}">
                      <a16:colId xmlns:a16="http://schemas.microsoft.com/office/drawing/2014/main" val="3146244042"/>
                    </a:ext>
                  </a:extLst>
                </a:gridCol>
              </a:tblGrid>
              <a:tr h="669876">
                <a:tc>
                  <a:txBody>
                    <a:bodyPr/>
                    <a:lstStyle/>
                    <a:p>
                      <a:pPr algn="ctr">
                        <a:spcAft>
                          <a:spcPts val="0"/>
                        </a:spcAft>
                      </a:pPr>
                      <a:r>
                        <a:rPr lang="zh-TW" altLang="en-US" sz="2000" kern="100" dirty="0" smtClean="0">
                          <a:effectLst/>
                          <a:latin typeface="微軟正黑體" panose="020B0604030504040204" pitchFamily="34" charset="-120"/>
                          <a:ea typeface="微軟正黑體" panose="020B0604030504040204" pitchFamily="34" charset="-120"/>
                        </a:rPr>
                        <a:t>招生</a:t>
                      </a:r>
                      <a:r>
                        <a:rPr lang="zh-HK" sz="2000" kern="100" dirty="0" smtClean="0">
                          <a:effectLst/>
                          <a:latin typeface="微軟正黑體" panose="020B0604030504040204" pitchFamily="34" charset="-120"/>
                          <a:ea typeface="微軟正黑體" panose="020B0604030504040204" pitchFamily="34" charset="-120"/>
                        </a:rPr>
                        <a:t>科別</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zh-TW" altLang="en-US" sz="2000" kern="100" dirty="0" smtClean="0">
                          <a:effectLst/>
                          <a:latin typeface="微軟正黑體" panose="020B0604030504040204" pitchFamily="34" charset="-120"/>
                          <a:ea typeface="微軟正黑體" panose="020B0604030504040204" pitchFamily="34" charset="-120"/>
                        </a:rPr>
                        <a:t>上課</a:t>
                      </a:r>
                      <a:r>
                        <a:rPr lang="zh-HK" sz="2000" kern="100" dirty="0" smtClean="0">
                          <a:effectLst/>
                          <a:latin typeface="微軟正黑體" panose="020B0604030504040204" pitchFamily="34" charset="-120"/>
                          <a:ea typeface="微軟正黑體" panose="020B0604030504040204" pitchFamily="34" charset="-120"/>
                        </a:rPr>
                        <a:t>校</a:t>
                      </a:r>
                      <a:r>
                        <a:rPr lang="zh-HK" sz="2000" kern="100" dirty="0">
                          <a:effectLst/>
                          <a:latin typeface="微軟正黑體" panose="020B0604030504040204" pitchFamily="34" charset="-120"/>
                          <a:ea typeface="微軟正黑體" panose="020B0604030504040204" pitchFamily="34" charset="-120"/>
                        </a:rPr>
                        <a:t>區</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隸屬學院</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zh-HK" sz="2000" kern="100" dirty="0">
                          <a:effectLst/>
                          <a:latin typeface="微軟正黑體" panose="020B0604030504040204" pitchFamily="34" charset="-120"/>
                          <a:ea typeface="微軟正黑體" panose="020B0604030504040204" pitchFamily="34" charset="-120"/>
                        </a:rPr>
                        <a:t>招</a:t>
                      </a:r>
                      <a:r>
                        <a:rPr lang="zh-TW" sz="2000" kern="100" dirty="0">
                          <a:effectLst/>
                          <a:latin typeface="微軟正黑體" panose="020B0604030504040204" pitchFamily="34" charset="-120"/>
                          <a:ea typeface="微軟正黑體" panose="020B0604030504040204" pitchFamily="34" charset="-120"/>
                        </a:rPr>
                        <a:t>生</a:t>
                      </a:r>
                    </a:p>
                    <a:p>
                      <a:pPr algn="ctr">
                        <a:spcAft>
                          <a:spcPts val="0"/>
                        </a:spcAft>
                      </a:pPr>
                      <a:r>
                        <a:rPr lang="zh-HK" sz="2000" kern="100" dirty="0">
                          <a:effectLst/>
                          <a:latin typeface="微軟正黑體" panose="020B0604030504040204" pitchFamily="34" charset="-120"/>
                          <a:ea typeface="微軟正黑體" panose="020B0604030504040204" pitchFamily="34" charset="-120"/>
                        </a:rPr>
                        <a:t>總名</a:t>
                      </a:r>
                      <a:r>
                        <a:rPr lang="zh-TW" sz="2000" kern="100" dirty="0">
                          <a:effectLst/>
                          <a:latin typeface="微軟正黑體" panose="020B0604030504040204" pitchFamily="34" charset="-120"/>
                          <a:ea typeface="微軟正黑體" panose="020B0604030504040204" pitchFamily="34" charset="-120"/>
                        </a:rPr>
                        <a:t>額</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zh-HK" sz="2000" kern="100" dirty="0">
                          <a:effectLst/>
                          <a:latin typeface="微軟正黑體" panose="020B0604030504040204" pitchFamily="34" charset="-120"/>
                          <a:ea typeface="微軟正黑體" panose="020B0604030504040204" pitchFamily="34" charset="-120"/>
                        </a:rPr>
                        <a:t>優先免試</a:t>
                      </a:r>
                      <a:endParaRPr lang="zh-TW" sz="2000" kern="100" dirty="0">
                        <a:effectLst/>
                        <a:latin typeface="微軟正黑體" panose="020B0604030504040204" pitchFamily="34" charset="-120"/>
                        <a:ea typeface="微軟正黑體" panose="020B0604030504040204" pitchFamily="34" charset="-120"/>
                      </a:endParaRPr>
                    </a:p>
                    <a:p>
                      <a:pPr algn="ctr">
                        <a:spcAft>
                          <a:spcPts val="0"/>
                        </a:spcAft>
                      </a:pPr>
                      <a:r>
                        <a:rPr lang="zh-HK" sz="2000" kern="100" dirty="0">
                          <a:effectLst/>
                          <a:latin typeface="微軟正黑體" panose="020B0604030504040204" pitchFamily="34" charset="-120"/>
                          <a:ea typeface="微軟正黑體" panose="020B0604030504040204" pitchFamily="34" charset="-120"/>
                        </a:rPr>
                        <a:t>入</a:t>
                      </a:r>
                      <a:r>
                        <a:rPr lang="zh-TW" sz="2000" kern="100" dirty="0">
                          <a:effectLst/>
                          <a:latin typeface="微軟正黑體" panose="020B0604030504040204" pitchFamily="34" charset="-120"/>
                          <a:ea typeface="微軟正黑體" panose="020B0604030504040204" pitchFamily="34" charset="-120"/>
                        </a:rPr>
                        <a:t>學</a:t>
                      </a:r>
                      <a:r>
                        <a:rPr lang="zh-HK" sz="2000" kern="100" dirty="0">
                          <a:effectLst/>
                          <a:latin typeface="微軟正黑體" panose="020B0604030504040204" pitchFamily="34" charset="-120"/>
                          <a:ea typeface="微軟正黑體" panose="020B0604030504040204" pitchFamily="34" charset="-120"/>
                        </a:rPr>
                        <a:t>名額</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zh-HK" sz="2000" kern="100" dirty="0">
                          <a:effectLst/>
                          <a:latin typeface="微軟正黑體" panose="020B0604030504040204" pitchFamily="34" charset="-120"/>
                          <a:ea typeface="微軟正黑體" panose="020B0604030504040204" pitchFamily="34" charset="-120"/>
                        </a:rPr>
                        <a:t>南區五專聯</a:t>
                      </a:r>
                      <a:r>
                        <a:rPr lang="zh-TW" sz="2000" kern="100" dirty="0">
                          <a:effectLst/>
                          <a:latin typeface="微軟正黑體" panose="020B0604030504040204" pitchFamily="34" charset="-120"/>
                          <a:ea typeface="微軟正黑體" panose="020B0604030504040204" pitchFamily="34" charset="-120"/>
                        </a:rPr>
                        <a:t>合</a:t>
                      </a:r>
                    </a:p>
                    <a:p>
                      <a:pPr algn="ctr">
                        <a:spcAft>
                          <a:spcPts val="0"/>
                        </a:spcAft>
                      </a:pPr>
                      <a:r>
                        <a:rPr lang="zh-HK" sz="2000" kern="100" dirty="0">
                          <a:effectLst/>
                          <a:latin typeface="微軟正黑體" panose="020B0604030504040204" pitchFamily="34" charset="-120"/>
                          <a:ea typeface="微軟正黑體" panose="020B0604030504040204" pitchFamily="34" charset="-120"/>
                        </a:rPr>
                        <a:t>免試入學名額</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4126797239"/>
                  </a:ext>
                </a:extLst>
              </a:tr>
              <a:tr h="680984">
                <a:tc>
                  <a:txBody>
                    <a:bodyPr/>
                    <a:lstStyle/>
                    <a:p>
                      <a:pPr algn="ctr">
                        <a:spcAft>
                          <a:spcPts val="0"/>
                        </a:spcAft>
                      </a:pPr>
                      <a:r>
                        <a:rPr lang="zh-HK" sz="2400" b="1" kern="100" dirty="0">
                          <a:solidFill>
                            <a:schemeClr val="tx1"/>
                          </a:solidFill>
                          <a:effectLst/>
                          <a:latin typeface="微軟正黑體" panose="020B0604030504040204" pitchFamily="34" charset="-120"/>
                          <a:ea typeface="微軟正黑體" panose="020B0604030504040204" pitchFamily="34" charset="-120"/>
                        </a:rPr>
                        <a:t>航海</a:t>
                      </a:r>
                      <a:r>
                        <a:rPr lang="zh-HK" sz="2400" b="1" kern="100" dirty="0" smtClean="0">
                          <a:solidFill>
                            <a:schemeClr val="tx1"/>
                          </a:solidFill>
                          <a:effectLst/>
                          <a:latin typeface="微軟正黑體" panose="020B0604030504040204" pitchFamily="34" charset="-120"/>
                          <a:ea typeface="微軟正黑體" panose="020B0604030504040204" pitchFamily="34" charset="-120"/>
                        </a:rPr>
                        <a:t>科</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HK" sz="2400" b="0" kern="100" dirty="0">
                          <a:solidFill>
                            <a:schemeClr val="tx1"/>
                          </a:solidFill>
                          <a:effectLst/>
                          <a:latin typeface="微軟正黑體" panose="020B0604030504040204" pitchFamily="34" charset="-120"/>
                          <a:ea typeface="微軟正黑體" panose="020B0604030504040204" pitchFamily="34" charset="-120"/>
                        </a:rPr>
                        <a:t>旗津校區</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altLang="en-US" sz="2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海事學院</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2400" b="0" kern="100" dirty="0">
                          <a:solidFill>
                            <a:schemeClr val="tx1"/>
                          </a:solidFill>
                          <a:effectLst/>
                          <a:latin typeface="微軟正黑體" panose="020B0604030504040204" pitchFamily="34" charset="-120"/>
                          <a:ea typeface="微軟正黑體" panose="020B0604030504040204" pitchFamily="34" charset="-120"/>
                        </a:rPr>
                        <a:t>50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2400" b="0" kern="100" dirty="0">
                          <a:solidFill>
                            <a:schemeClr val="tx1"/>
                          </a:solidFill>
                          <a:effectLst/>
                          <a:latin typeface="微軟正黑體" panose="020B0604030504040204" pitchFamily="34" charset="-120"/>
                          <a:ea typeface="微軟正黑體" panose="020B0604030504040204" pitchFamily="34" charset="-120"/>
                        </a:rPr>
                        <a:t>40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2400" b="0" kern="100" dirty="0">
                          <a:solidFill>
                            <a:schemeClr val="tx1"/>
                          </a:solidFill>
                          <a:effectLst/>
                          <a:latin typeface="微軟正黑體" panose="020B0604030504040204" pitchFamily="34" charset="-120"/>
                          <a:ea typeface="微軟正黑體" panose="020B0604030504040204" pitchFamily="34" charset="-120"/>
                        </a:rPr>
                        <a:t>10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54862099"/>
                  </a:ext>
                </a:extLst>
              </a:tr>
              <a:tr h="598505">
                <a:tc>
                  <a:txBody>
                    <a:bodyPr/>
                    <a:lstStyle/>
                    <a:p>
                      <a:pPr algn="ctr">
                        <a:spcAft>
                          <a:spcPts val="0"/>
                        </a:spcAft>
                      </a:pPr>
                      <a:r>
                        <a:rPr lang="zh-HK" sz="2400" b="1" kern="100" dirty="0">
                          <a:solidFill>
                            <a:schemeClr val="tx1"/>
                          </a:solidFill>
                          <a:effectLst/>
                          <a:latin typeface="微軟正黑體" panose="020B0604030504040204" pitchFamily="34" charset="-120"/>
                          <a:ea typeface="微軟正黑體" panose="020B0604030504040204" pitchFamily="34" charset="-120"/>
                        </a:rPr>
                        <a:t>輪機工程科</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HK" sz="2400" b="0" kern="100" dirty="0">
                          <a:solidFill>
                            <a:schemeClr val="tx1"/>
                          </a:solidFill>
                          <a:effectLst/>
                          <a:latin typeface="微軟正黑體" panose="020B0604030504040204" pitchFamily="34" charset="-120"/>
                          <a:ea typeface="微軟正黑體" panose="020B0604030504040204" pitchFamily="34" charset="-120"/>
                        </a:rPr>
                        <a:t>旗津校區</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海事學院</a:t>
                      </a:r>
                      <a:endParaRPr lang="zh-TW" altLang="zh-TW" sz="2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2400" b="0" kern="100" dirty="0">
                          <a:solidFill>
                            <a:schemeClr val="tx1"/>
                          </a:solidFill>
                          <a:effectLst/>
                          <a:latin typeface="微軟正黑體" panose="020B0604030504040204" pitchFamily="34" charset="-120"/>
                          <a:ea typeface="微軟正黑體" panose="020B0604030504040204" pitchFamily="34" charset="-120"/>
                        </a:rPr>
                        <a:t>50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2400" b="0" kern="100" dirty="0">
                          <a:solidFill>
                            <a:schemeClr val="tx1"/>
                          </a:solidFill>
                          <a:effectLst/>
                          <a:latin typeface="微軟正黑體" panose="020B0604030504040204" pitchFamily="34" charset="-120"/>
                          <a:ea typeface="微軟正黑體" panose="020B0604030504040204" pitchFamily="34" charset="-120"/>
                        </a:rPr>
                        <a:t>40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2400" b="0" kern="100" dirty="0">
                          <a:solidFill>
                            <a:schemeClr val="tx1"/>
                          </a:solidFill>
                          <a:effectLst/>
                          <a:latin typeface="微軟正黑體" panose="020B0604030504040204" pitchFamily="34" charset="-120"/>
                          <a:ea typeface="微軟正黑體" panose="020B0604030504040204" pitchFamily="34" charset="-120"/>
                        </a:rPr>
                        <a:t>10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31726569"/>
                  </a:ext>
                </a:extLst>
              </a:tr>
              <a:tr h="654960">
                <a:tc>
                  <a:txBody>
                    <a:bodyPr/>
                    <a:lstStyle/>
                    <a:p>
                      <a:pPr algn="ctr">
                        <a:spcAft>
                          <a:spcPts val="0"/>
                        </a:spcAft>
                      </a:pPr>
                      <a:r>
                        <a:rPr lang="zh-HK" sz="2400" b="1" kern="100" dirty="0" smtClean="0">
                          <a:solidFill>
                            <a:schemeClr val="tx1"/>
                          </a:solidFill>
                          <a:effectLst/>
                          <a:latin typeface="微軟正黑體" panose="020B0604030504040204" pitchFamily="34" charset="-120"/>
                          <a:ea typeface="微軟正黑體" panose="020B0604030504040204" pitchFamily="34" charset="-120"/>
                        </a:rPr>
                        <a:t>漁業</a:t>
                      </a:r>
                      <a:r>
                        <a:rPr lang="zh-TW" altLang="en-US" sz="2400" b="1" kern="100" dirty="0" smtClean="0">
                          <a:solidFill>
                            <a:schemeClr val="tx1"/>
                          </a:solidFill>
                          <a:effectLst/>
                          <a:latin typeface="微軟正黑體" panose="020B0604030504040204" pitchFamily="34" charset="-120"/>
                          <a:ea typeface="微軟正黑體" panose="020B0604030504040204" pitchFamily="34" charset="-120"/>
                        </a:rPr>
                        <a:t>科技</a:t>
                      </a:r>
                      <a:r>
                        <a:rPr lang="zh-HK" sz="2400" b="1" kern="100" dirty="0" smtClean="0">
                          <a:solidFill>
                            <a:schemeClr val="tx1"/>
                          </a:solidFill>
                          <a:effectLst/>
                          <a:latin typeface="微軟正黑體" panose="020B0604030504040204" pitchFamily="34" charset="-120"/>
                          <a:ea typeface="微軟正黑體" panose="020B0604030504040204" pitchFamily="34" charset="-120"/>
                        </a:rPr>
                        <a:t>與</a:t>
                      </a:r>
                      <a:r>
                        <a:rPr lang="zh-HK" sz="2400" b="1" kern="100" dirty="0">
                          <a:solidFill>
                            <a:schemeClr val="tx1"/>
                          </a:solidFill>
                          <a:effectLst/>
                          <a:latin typeface="微軟正黑體" panose="020B0604030504040204" pitchFamily="34" charset="-120"/>
                          <a:ea typeface="微軟正黑體" panose="020B0604030504040204" pitchFamily="34" charset="-120"/>
                        </a:rPr>
                        <a:t>管理科</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zh-HK" sz="2400" b="0" kern="100" dirty="0">
                          <a:solidFill>
                            <a:schemeClr val="tx1"/>
                          </a:solidFill>
                          <a:effectLst/>
                          <a:latin typeface="微軟正黑體" panose="020B0604030504040204" pitchFamily="34" charset="-120"/>
                          <a:ea typeface="微軟正黑體" panose="020B0604030504040204" pitchFamily="34" charset="-120"/>
                        </a:rPr>
                        <a:t>楠</a:t>
                      </a:r>
                      <a:r>
                        <a:rPr lang="zh-TW" sz="2400" b="0" kern="100" dirty="0">
                          <a:solidFill>
                            <a:schemeClr val="tx1"/>
                          </a:solidFill>
                          <a:effectLst/>
                          <a:latin typeface="微軟正黑體" panose="020B0604030504040204" pitchFamily="34" charset="-120"/>
                          <a:ea typeface="微軟正黑體" panose="020B0604030504040204" pitchFamily="34" charset="-120"/>
                        </a:rPr>
                        <a:t>梓</a:t>
                      </a:r>
                      <a:r>
                        <a:rPr lang="zh-HK" sz="2400" b="0" kern="100" dirty="0">
                          <a:solidFill>
                            <a:schemeClr val="tx1"/>
                          </a:solidFill>
                          <a:effectLst/>
                          <a:latin typeface="微軟正黑體" panose="020B0604030504040204" pitchFamily="34" charset="-120"/>
                          <a:ea typeface="微軟正黑體" panose="020B0604030504040204" pitchFamily="34" charset="-120"/>
                        </a:rPr>
                        <a:t>校區</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水圈學院</a:t>
                      </a:r>
                      <a:endParaRPr lang="zh-TW" altLang="zh-TW" sz="2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US" sz="2400" b="0" kern="100" dirty="0">
                          <a:solidFill>
                            <a:schemeClr val="tx1"/>
                          </a:solidFill>
                          <a:effectLst/>
                          <a:latin typeface="微軟正黑體" panose="020B0604030504040204" pitchFamily="34" charset="-120"/>
                          <a:ea typeface="微軟正黑體" panose="020B0604030504040204" pitchFamily="34" charset="-120"/>
                        </a:rPr>
                        <a:t>30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US" sz="2400" b="0" kern="100" dirty="0" smtClean="0">
                          <a:solidFill>
                            <a:schemeClr val="tx1"/>
                          </a:solidFill>
                          <a:effectLst/>
                          <a:latin typeface="微軟正黑體" panose="020B0604030504040204" pitchFamily="34" charset="-120"/>
                          <a:ea typeface="微軟正黑體" panose="020B0604030504040204" pitchFamily="34" charset="-120"/>
                        </a:rPr>
                        <a:t>25</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US" altLang="zh-TW" sz="2400" b="0" kern="100" dirty="0" smtClean="0">
                          <a:solidFill>
                            <a:schemeClr val="tx1"/>
                          </a:solidFill>
                          <a:effectLst/>
                          <a:latin typeface="微軟正黑體" panose="020B0604030504040204" pitchFamily="34" charset="-120"/>
                          <a:ea typeface="微軟正黑體" panose="020B0604030504040204" pitchFamily="34" charset="-120"/>
                          <a:cs typeface="+mn-cs"/>
                        </a:rPr>
                        <a:t>5</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98576966"/>
                  </a:ext>
                </a:extLst>
              </a:tr>
              <a:tr h="670413">
                <a:tc>
                  <a:txBody>
                    <a:bodyPr/>
                    <a:lstStyle/>
                    <a:p>
                      <a:pPr algn="ctr">
                        <a:spcAft>
                          <a:spcPts val="0"/>
                        </a:spcAft>
                      </a:pPr>
                      <a:r>
                        <a:rPr lang="zh-HK" sz="2400" b="1" kern="100" dirty="0">
                          <a:solidFill>
                            <a:schemeClr val="tx1"/>
                          </a:solidFill>
                          <a:effectLst/>
                          <a:latin typeface="微軟正黑體" panose="020B0604030504040204" pitchFamily="34" charset="-120"/>
                          <a:ea typeface="微軟正黑體" panose="020B0604030504040204" pitchFamily="34" charset="-120"/>
                        </a:rPr>
                        <a:t>土木工程科</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zh-HK" sz="2400" b="0" kern="100" dirty="0">
                          <a:solidFill>
                            <a:schemeClr val="tx1"/>
                          </a:solidFill>
                          <a:effectLst/>
                          <a:latin typeface="微軟正黑體" panose="020B0604030504040204" pitchFamily="34" charset="-120"/>
                          <a:ea typeface="微軟正黑體" panose="020B0604030504040204" pitchFamily="34" charset="-120"/>
                        </a:rPr>
                        <a:t>建工校區</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工學院</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2400" b="0" kern="100" dirty="0">
                          <a:solidFill>
                            <a:schemeClr val="tx1"/>
                          </a:solidFill>
                          <a:effectLst/>
                          <a:latin typeface="微軟正黑體" panose="020B0604030504040204" pitchFamily="34" charset="-120"/>
                          <a:ea typeface="微軟正黑體" panose="020B0604030504040204" pitchFamily="34" charset="-120"/>
                        </a:rPr>
                        <a:t>30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2400" b="0" kern="100" dirty="0" smtClean="0">
                          <a:solidFill>
                            <a:schemeClr val="tx1"/>
                          </a:solidFill>
                          <a:effectLst/>
                          <a:latin typeface="微軟正黑體" panose="020B0604030504040204" pitchFamily="34" charset="-120"/>
                          <a:ea typeface="微軟正黑體" panose="020B0604030504040204" pitchFamily="34" charset="-120"/>
                        </a:rPr>
                        <a:t>26</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altLang="zh-TW" sz="2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00335669"/>
                  </a:ext>
                </a:extLst>
              </a:tr>
              <a:tr h="670413">
                <a:tc>
                  <a:txBody>
                    <a:bodyPr/>
                    <a:lstStyle/>
                    <a:p>
                      <a:pPr algn="ctr">
                        <a:spcAft>
                          <a:spcPts val="0"/>
                        </a:spcAft>
                      </a:pPr>
                      <a:r>
                        <a:rPr lang="zh-HK" sz="2400" b="1" kern="100" dirty="0">
                          <a:solidFill>
                            <a:schemeClr val="tx1"/>
                          </a:solidFill>
                          <a:effectLst/>
                          <a:latin typeface="微軟正黑體" panose="020B0604030504040204" pitchFamily="34" charset="-120"/>
                          <a:ea typeface="微軟正黑體" panose="020B0604030504040204" pitchFamily="34" charset="-120"/>
                        </a:rPr>
                        <a:t>模具工程科</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zh-HK" sz="2400" b="0" kern="100" dirty="0">
                          <a:solidFill>
                            <a:schemeClr val="tx1"/>
                          </a:solidFill>
                          <a:effectLst/>
                          <a:latin typeface="微軟正黑體" panose="020B0604030504040204" pitchFamily="34" charset="-120"/>
                          <a:ea typeface="微軟正黑體" panose="020B0604030504040204" pitchFamily="34" charset="-120"/>
                        </a:rPr>
                        <a:t>建工校區</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智慧機電學院</a:t>
                      </a:r>
                      <a:endParaRPr lang="zh-TW" altLang="zh-TW" sz="2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2400" b="0" kern="100" dirty="0">
                          <a:solidFill>
                            <a:schemeClr val="tx1"/>
                          </a:solidFill>
                          <a:effectLst/>
                          <a:latin typeface="微軟正黑體" panose="020B0604030504040204" pitchFamily="34" charset="-120"/>
                          <a:ea typeface="微軟正黑體" panose="020B0604030504040204" pitchFamily="34" charset="-120"/>
                        </a:rPr>
                        <a:t>30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2400" b="0" kern="100" dirty="0" smtClean="0">
                          <a:solidFill>
                            <a:schemeClr val="tx1"/>
                          </a:solidFill>
                          <a:effectLst/>
                          <a:latin typeface="微軟正黑體" panose="020B0604030504040204" pitchFamily="34" charset="-120"/>
                          <a:ea typeface="微軟正黑體" panose="020B0604030504040204" pitchFamily="34" charset="-120"/>
                        </a:rPr>
                        <a:t>25</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2400" b="0" kern="100" dirty="0" smtClean="0">
                          <a:solidFill>
                            <a:schemeClr val="tx1"/>
                          </a:solidFill>
                          <a:effectLst/>
                          <a:latin typeface="微軟正黑體" panose="020B0604030504040204" pitchFamily="34" charset="-120"/>
                          <a:ea typeface="微軟正黑體" panose="020B0604030504040204" pitchFamily="34" charset="-120"/>
                        </a:rPr>
                        <a:t>5</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32442685"/>
                  </a:ext>
                </a:extLst>
              </a:tr>
              <a:tr h="64800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00" dirty="0">
                          <a:solidFill>
                            <a:schemeClr val="bg1"/>
                          </a:solidFill>
                          <a:effectLst/>
                          <a:latin typeface="微軟正黑體" panose="020B0604030504040204" pitchFamily="34" charset="-120"/>
                          <a:ea typeface="微軟正黑體" panose="020B0604030504040204" pitchFamily="34" charset="-120"/>
                        </a:rPr>
                        <a:t>    </a:t>
                      </a:r>
                      <a:r>
                        <a:rPr lang="zh-HK" sz="2400" b="1" kern="100" dirty="0" smtClean="0">
                          <a:solidFill>
                            <a:schemeClr val="bg1"/>
                          </a:solidFill>
                          <a:effectLst/>
                          <a:latin typeface="微軟正黑體" panose="020B0604030504040204" pitchFamily="34" charset="-120"/>
                          <a:ea typeface="微軟正黑體" panose="020B0604030504040204" pitchFamily="34" charset="-120"/>
                        </a:rPr>
                        <a:t>招</a:t>
                      </a:r>
                      <a:r>
                        <a:rPr lang="en-US" altLang="zh-HK" sz="2400" b="1" kern="100" dirty="0" smtClean="0">
                          <a:solidFill>
                            <a:schemeClr val="bg1"/>
                          </a:solidFill>
                          <a:effectLst/>
                          <a:latin typeface="微軟正黑體" panose="020B0604030504040204" pitchFamily="34" charset="-120"/>
                          <a:ea typeface="微軟正黑體" panose="020B0604030504040204" pitchFamily="34" charset="-120"/>
                        </a:rPr>
                        <a:t> </a:t>
                      </a:r>
                      <a:r>
                        <a:rPr lang="zh-HK" sz="2400" b="1" kern="100" dirty="0" smtClean="0">
                          <a:solidFill>
                            <a:schemeClr val="bg1"/>
                          </a:solidFill>
                          <a:effectLst/>
                          <a:latin typeface="微軟正黑體" panose="020B0604030504040204" pitchFamily="34" charset="-120"/>
                          <a:ea typeface="微軟正黑體" panose="020B0604030504040204" pitchFamily="34" charset="-120"/>
                        </a:rPr>
                        <a:t>生</a:t>
                      </a:r>
                      <a:r>
                        <a:rPr lang="en-US" altLang="zh-HK" sz="2400" b="1" kern="100" dirty="0" smtClean="0">
                          <a:solidFill>
                            <a:schemeClr val="bg1"/>
                          </a:solidFill>
                          <a:effectLst/>
                          <a:latin typeface="微軟正黑體" panose="020B0604030504040204" pitchFamily="34" charset="-120"/>
                          <a:ea typeface="微軟正黑體" panose="020B0604030504040204" pitchFamily="34" charset="-120"/>
                        </a:rPr>
                        <a:t> </a:t>
                      </a:r>
                      <a:r>
                        <a:rPr lang="zh-HK" sz="2400" b="1" kern="100" dirty="0" smtClean="0">
                          <a:solidFill>
                            <a:schemeClr val="bg1"/>
                          </a:solidFill>
                          <a:effectLst/>
                          <a:latin typeface="微軟正黑體" panose="020B0604030504040204" pitchFamily="34" charset="-120"/>
                          <a:ea typeface="微軟正黑體" panose="020B0604030504040204" pitchFamily="34" charset="-120"/>
                        </a:rPr>
                        <a:t>名</a:t>
                      </a:r>
                      <a:r>
                        <a:rPr lang="en-US" altLang="zh-HK" sz="2400" b="1" kern="100" dirty="0" smtClean="0">
                          <a:solidFill>
                            <a:schemeClr val="bg1"/>
                          </a:solidFill>
                          <a:effectLst/>
                          <a:latin typeface="微軟正黑體" panose="020B0604030504040204" pitchFamily="34" charset="-120"/>
                          <a:ea typeface="微軟正黑體" panose="020B0604030504040204" pitchFamily="34" charset="-120"/>
                        </a:rPr>
                        <a:t> </a:t>
                      </a:r>
                      <a:r>
                        <a:rPr lang="zh-TW" sz="2400" b="1" kern="100" dirty="0" smtClean="0">
                          <a:solidFill>
                            <a:schemeClr val="bg1"/>
                          </a:solidFill>
                          <a:effectLst/>
                          <a:latin typeface="微軟正黑體" panose="020B0604030504040204" pitchFamily="34" charset="-120"/>
                          <a:ea typeface="微軟正黑體" panose="020B0604030504040204" pitchFamily="34" charset="-120"/>
                        </a:rPr>
                        <a:t>額</a:t>
                      </a:r>
                      <a:r>
                        <a:rPr lang="en-US" altLang="zh-TW" sz="2400" b="1" kern="100" dirty="0" smtClean="0">
                          <a:solidFill>
                            <a:schemeClr val="bg1"/>
                          </a:solidFill>
                          <a:effectLst/>
                          <a:latin typeface="微軟正黑體" panose="020B0604030504040204" pitchFamily="34" charset="-120"/>
                          <a:ea typeface="微軟正黑體" panose="020B0604030504040204" pitchFamily="34" charset="-120"/>
                        </a:rPr>
                        <a:t> </a:t>
                      </a:r>
                      <a:r>
                        <a:rPr lang="zh-HK" sz="2400" b="1" kern="100" dirty="0" smtClean="0">
                          <a:solidFill>
                            <a:schemeClr val="bg1"/>
                          </a:solidFill>
                          <a:effectLst/>
                          <a:latin typeface="微軟正黑體" panose="020B0604030504040204" pitchFamily="34" charset="-120"/>
                          <a:ea typeface="微軟正黑體" panose="020B0604030504040204" pitchFamily="34" charset="-120"/>
                        </a:rPr>
                        <a:t>合</a:t>
                      </a:r>
                      <a:r>
                        <a:rPr lang="en-US" altLang="zh-HK" sz="2400" b="1" kern="100" dirty="0" smtClean="0">
                          <a:solidFill>
                            <a:schemeClr val="bg1"/>
                          </a:solidFill>
                          <a:effectLst/>
                          <a:latin typeface="微軟正黑體" panose="020B0604030504040204" pitchFamily="34" charset="-120"/>
                          <a:ea typeface="微軟正黑體" panose="020B0604030504040204" pitchFamily="34" charset="-120"/>
                        </a:rPr>
                        <a:t> </a:t>
                      </a:r>
                      <a:r>
                        <a:rPr lang="zh-TW" sz="2400" b="1" kern="100" dirty="0" smtClean="0">
                          <a:solidFill>
                            <a:schemeClr val="bg1"/>
                          </a:solidFill>
                          <a:effectLst/>
                          <a:latin typeface="微軟正黑體" panose="020B0604030504040204" pitchFamily="34" charset="-120"/>
                          <a:ea typeface="微軟正黑體" panose="020B0604030504040204" pitchFamily="34" charset="-120"/>
                        </a:rPr>
                        <a:t>計</a:t>
                      </a:r>
                      <a:endParaRPr lang="zh-TW" altLang="zh-TW" sz="24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pPr algn="ctr">
                        <a:spcAft>
                          <a:spcPts val="0"/>
                        </a:spcAft>
                      </a:pP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en-US" sz="2400" b="1" kern="100" dirty="0">
                          <a:solidFill>
                            <a:schemeClr val="bg1"/>
                          </a:solidFill>
                          <a:effectLst/>
                          <a:latin typeface="微軟正黑體" panose="020B0604030504040204" pitchFamily="34" charset="-120"/>
                          <a:ea typeface="微軟正黑體" panose="020B0604030504040204" pitchFamily="34" charset="-120"/>
                        </a:rPr>
                        <a:t>190</a:t>
                      </a:r>
                      <a:endParaRPr lang="zh-TW" sz="2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en-US" sz="2400" b="1" kern="100" dirty="0" smtClean="0">
                          <a:solidFill>
                            <a:schemeClr val="bg1"/>
                          </a:solidFill>
                          <a:effectLst/>
                          <a:latin typeface="微軟正黑體" panose="020B0604030504040204" pitchFamily="34" charset="-120"/>
                          <a:ea typeface="微軟正黑體" panose="020B0604030504040204" pitchFamily="34" charset="-120"/>
                        </a:rPr>
                        <a:t>156</a:t>
                      </a:r>
                      <a:endParaRPr lang="zh-TW" sz="2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en-US" sz="2400" b="1" kern="100" dirty="0" smtClean="0">
                          <a:solidFill>
                            <a:schemeClr val="bg1"/>
                          </a:solidFill>
                          <a:effectLst/>
                          <a:latin typeface="微軟正黑體" panose="020B0604030504040204" pitchFamily="34" charset="-120"/>
                          <a:ea typeface="微軟正黑體" panose="020B0604030504040204" pitchFamily="34" charset="-120"/>
                        </a:rPr>
                        <a:t>34</a:t>
                      </a:r>
                      <a:endParaRPr lang="zh-TW" sz="2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64855659"/>
                  </a:ext>
                </a:extLst>
              </a:tr>
            </a:tbl>
          </a:graphicData>
        </a:graphic>
      </p:graphicFrame>
      <p:grpSp>
        <p:nvGrpSpPr>
          <p:cNvPr id="11" name="群組 10">
            <a:extLst>
              <a:ext uri="{FF2B5EF4-FFF2-40B4-BE49-F238E27FC236}">
                <a16:creationId xmlns:a16="http://schemas.microsoft.com/office/drawing/2014/main" id="{921BA889-7130-45F3-890B-3B63ACB90031}"/>
              </a:ext>
            </a:extLst>
          </p:cNvPr>
          <p:cNvGrpSpPr/>
          <p:nvPr/>
        </p:nvGrpSpPr>
        <p:grpSpPr>
          <a:xfrm>
            <a:off x="-362" y="-23197"/>
            <a:ext cx="11082492" cy="605449"/>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12"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3"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4" name="Google Shape;446;p38"/>
          <p:cNvSpPr txBox="1">
            <a:spLocks/>
          </p:cNvSpPr>
          <p:nvPr/>
        </p:nvSpPr>
        <p:spPr>
          <a:xfrm>
            <a:off x="1" y="-57125"/>
            <a:ext cx="10611058"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貳</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、高科大</a:t>
            </a:r>
            <a:r>
              <a:rPr lang="zh-TW" altLang="en-US" sz="3200" b="1" dirty="0">
                <a:latin typeface="微軟正黑體" panose="020B0604030504040204" pitchFamily="34" charset="-120"/>
                <a:ea typeface="微軟正黑體" panose="020B0604030504040204" pitchFamily="34" charset="-120"/>
              </a:rPr>
              <a:t>五專入學介紹</a:t>
            </a:r>
            <a:r>
              <a:rPr lang="en-US" altLang="zh-TW" sz="36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112</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學年度招生</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名額</a:t>
            </a:r>
            <a:endPar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endParaRPr>
          </a:p>
        </p:txBody>
      </p:sp>
    </p:spTree>
    <p:extLst>
      <p:ext uri="{BB962C8B-B14F-4D97-AF65-F5344CB8AC3E}">
        <p14:creationId xmlns:p14="http://schemas.microsoft.com/office/powerpoint/2010/main" val="25225700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0" y="4963886"/>
            <a:ext cx="12192000" cy="1894114"/>
          </a:xfrm>
          <a:prstGeom prst="rect">
            <a:avLst/>
          </a:prstGeom>
        </p:spPr>
      </p:pic>
      <p:graphicFrame>
        <p:nvGraphicFramePr>
          <p:cNvPr id="5" name="資料庫圖表 4"/>
          <p:cNvGraphicFramePr/>
          <p:nvPr>
            <p:extLst>
              <p:ext uri="{D42A27DB-BD31-4B8C-83A1-F6EECF244321}">
                <p14:modId xmlns:p14="http://schemas.microsoft.com/office/powerpoint/2010/main" val="4262225932"/>
              </p:ext>
            </p:extLst>
          </p:nvPr>
        </p:nvGraphicFramePr>
        <p:xfrm>
          <a:off x="2758938" y="716413"/>
          <a:ext cx="8109737" cy="4547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橢圓 5"/>
          <p:cNvSpPr/>
          <p:nvPr/>
        </p:nvSpPr>
        <p:spPr>
          <a:xfrm>
            <a:off x="906157" y="1938130"/>
            <a:ext cx="1796763" cy="1667333"/>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76200">
            <a:solidFill>
              <a:srgbClr val="CC3300"/>
            </a:solidFill>
          </a:ln>
        </p:spPr>
        <p:style>
          <a:lnRef idx="2">
            <a:schemeClr val="accent4"/>
          </a:lnRef>
          <a:fillRef idx="1">
            <a:schemeClr val="lt1"/>
          </a:fillRef>
          <a:effectRef idx="0">
            <a:schemeClr val="accent4"/>
          </a:effectRef>
          <a:fontRef idx="minor">
            <a:schemeClr val="dk1"/>
          </a:fontRef>
        </p:style>
        <p:txBody>
          <a:bodyPr rtlCol="0" anchor="ctr"/>
          <a:lstStyle/>
          <a:p>
            <a:r>
              <a:rPr lang="zh-TW" altLang="en-US" sz="4000" b="1" dirty="0">
                <a:latin typeface="微軟正黑體" panose="020B0604030504040204" pitchFamily="34" charset="-120"/>
                <a:ea typeface="微軟正黑體" panose="020B0604030504040204" pitchFamily="34" charset="-120"/>
              </a:rPr>
              <a:t>大綱</a:t>
            </a:r>
            <a:endParaRPr lang="zh-TW" altLang="en-US" sz="2000" b="1" dirty="0">
              <a:latin typeface="微軟正黑體" panose="020B0604030504040204" pitchFamily="34" charset="-120"/>
              <a:ea typeface="微軟正黑體" panose="020B0604030504040204" pitchFamily="34" charset="-120"/>
            </a:endParaRPr>
          </a:p>
        </p:txBody>
      </p:sp>
      <p:sp>
        <p:nvSpPr>
          <p:cNvPr id="2" name="等腰三角形 1"/>
          <p:cNvSpPr/>
          <p:nvPr/>
        </p:nvSpPr>
        <p:spPr>
          <a:xfrm rot="5400000">
            <a:off x="2026449" y="3800185"/>
            <a:ext cx="337930" cy="248479"/>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等腰三角形 14"/>
          <p:cNvSpPr/>
          <p:nvPr/>
        </p:nvSpPr>
        <p:spPr>
          <a:xfrm rot="5400000">
            <a:off x="2409715" y="3800184"/>
            <a:ext cx="337930" cy="248479"/>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等腰三角形 15"/>
          <p:cNvSpPr/>
          <p:nvPr/>
        </p:nvSpPr>
        <p:spPr>
          <a:xfrm rot="5400000">
            <a:off x="2796001" y="3800184"/>
            <a:ext cx="337930" cy="248479"/>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319779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921BA889-7130-45F3-890B-3B63ACB90031}"/>
              </a:ext>
            </a:extLst>
          </p:cNvPr>
          <p:cNvGrpSpPr/>
          <p:nvPr/>
        </p:nvGrpSpPr>
        <p:grpSpPr>
          <a:xfrm>
            <a:off x="1" y="37850"/>
            <a:ext cx="11867466" cy="1058177"/>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7"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8"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9" name="Google Shape;446;p38"/>
          <p:cNvSpPr txBox="1">
            <a:spLocks/>
          </p:cNvSpPr>
          <p:nvPr/>
        </p:nvSpPr>
        <p:spPr>
          <a:xfrm>
            <a:off x="1" y="59654"/>
            <a:ext cx="11635990" cy="999328"/>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貳</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、高科大</a:t>
            </a:r>
            <a:r>
              <a:rPr lang="zh-TW" altLang="en-US" sz="3200" b="1" dirty="0" smtClean="0">
                <a:latin typeface="微軟正黑體" panose="020B0604030504040204" pitchFamily="34" charset="-120"/>
                <a:ea typeface="微軟正黑體" panose="020B0604030504040204" pitchFamily="34" charset="-120"/>
              </a:rPr>
              <a:t>五專</a:t>
            </a:r>
            <a:r>
              <a:rPr lang="zh-TW" altLang="en-US" sz="3200" b="1" dirty="0">
                <a:latin typeface="微軟正黑體" panose="020B0604030504040204" pitchFamily="34" charset="-120"/>
                <a:ea typeface="微軟正黑體" panose="020B0604030504040204" pitchFamily="34" charset="-120"/>
              </a:rPr>
              <a:t>入學介紹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p>
          <a:p>
            <a:pPr>
              <a:lnSpc>
                <a:spcPct val="100000"/>
              </a:lnSpc>
              <a:spcBef>
                <a:spcPts val="0"/>
              </a:spcBef>
            </a:pPr>
            <a:r>
              <a:rPr lang="zh-TW" altLang="en-US" sz="24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26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高雄</a:t>
            </a:r>
            <a:r>
              <a:rPr lang="zh-TW" altLang="en-US" sz="2600" b="1" kern="0" dirty="0">
                <a:solidFill>
                  <a:prstClr val="black"/>
                </a:solidFill>
                <a:latin typeface="微軟正黑體" panose="020B0604030504040204" pitchFamily="34" charset="-120"/>
                <a:ea typeface="微軟正黑體" panose="020B0604030504040204" pitchFamily="34" charset="-120"/>
                <a:cs typeface="Arial" pitchFamily="34" charset="0"/>
              </a:rPr>
              <a:t>區</a:t>
            </a:r>
            <a:r>
              <a:rPr lang="en-US" altLang="zh-TW" sz="2600" b="1" kern="0" dirty="0">
                <a:solidFill>
                  <a:prstClr val="black"/>
                </a:solidFill>
                <a:latin typeface="微軟正黑體" panose="020B0604030504040204" pitchFamily="34" charset="-120"/>
                <a:ea typeface="微軟正黑體" panose="020B0604030504040204" pitchFamily="34" charset="-120"/>
                <a:cs typeface="Arial" pitchFamily="34" charset="0"/>
              </a:rPr>
              <a:t>&amp;</a:t>
            </a:r>
            <a:r>
              <a:rPr lang="zh-TW" altLang="en-US" sz="2600" b="1" kern="0" dirty="0">
                <a:solidFill>
                  <a:prstClr val="black"/>
                </a:solidFill>
                <a:latin typeface="微軟正黑體" panose="020B0604030504040204" pitchFamily="34" charset="-120"/>
                <a:ea typeface="微軟正黑體" panose="020B0604030504040204" pitchFamily="34" charset="-120"/>
                <a:cs typeface="Arial" pitchFamily="34" charset="0"/>
              </a:rPr>
              <a:t>五專優先免試</a:t>
            </a:r>
            <a:r>
              <a:rPr lang="en-US" altLang="zh-TW" sz="2600" b="1" kern="0" dirty="0">
                <a:solidFill>
                  <a:prstClr val="black"/>
                </a:solidFill>
                <a:latin typeface="微軟正黑體" panose="020B0604030504040204" pitchFamily="34" charset="-120"/>
                <a:ea typeface="微軟正黑體" panose="020B0604030504040204" pitchFamily="34" charset="-120"/>
                <a:cs typeface="Arial" pitchFamily="34" charset="0"/>
              </a:rPr>
              <a:t>&amp;</a:t>
            </a:r>
            <a:r>
              <a:rPr lang="zh-TW" altLang="en-US" sz="2600" b="1" kern="0" dirty="0">
                <a:solidFill>
                  <a:prstClr val="black"/>
                </a:solidFill>
                <a:latin typeface="微軟正黑體" panose="020B0604030504040204" pitchFamily="34" charset="-120"/>
                <a:ea typeface="微軟正黑體" panose="020B0604030504040204" pitchFamily="34" charset="-120"/>
                <a:cs typeface="Arial" pitchFamily="34" charset="0"/>
              </a:rPr>
              <a:t>南區五專聯合免試超額比序項目積分對照表</a:t>
            </a:r>
          </a:p>
        </p:txBody>
      </p:sp>
      <p:pic>
        <p:nvPicPr>
          <p:cNvPr id="3" name="圖片 2"/>
          <p:cNvPicPr>
            <a:picLocks noChangeAspect="1"/>
          </p:cNvPicPr>
          <p:nvPr/>
        </p:nvPicPr>
        <p:blipFill>
          <a:blip r:embed="rId3"/>
          <a:stretch>
            <a:fillRect/>
          </a:stretch>
        </p:blipFill>
        <p:spPr>
          <a:xfrm>
            <a:off x="296871" y="1271536"/>
            <a:ext cx="9292857" cy="5350328"/>
          </a:xfrm>
          <a:prstGeom prst="rect">
            <a:avLst/>
          </a:prstGeom>
        </p:spPr>
      </p:pic>
      <p:sp>
        <p:nvSpPr>
          <p:cNvPr id="10" name="矩形 9"/>
          <p:cNvSpPr/>
          <p:nvPr/>
        </p:nvSpPr>
        <p:spPr>
          <a:xfrm>
            <a:off x="9738381" y="1320191"/>
            <a:ext cx="189761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技藝優良：</a:t>
            </a:r>
            <a:r>
              <a:rPr kumimoji="0" lang="en-US" altLang="zh-TW"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
            </a:r>
            <a:br>
              <a:rPr kumimoji="0" lang="en-US" altLang="zh-TW"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br>
            <a:r>
              <a:rPr kumimoji="0"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只有五專有採計</a:t>
            </a:r>
            <a:r>
              <a:rPr kumimoji="0" lang="zh-TW" altLang="en-US" sz="18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18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依</a:t>
            </a:r>
            <a:r>
              <a:rPr kumimoji="0" lang="zh-TW" altLang="zh-TW" sz="1800" b="0" i="0" u="none" strike="noStrike" kern="100" cap="none" spc="2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技藝教育課程</a:t>
            </a:r>
            <a:r>
              <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kumimoji="0" lang="zh-TW"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擇優採</a:t>
            </a:r>
            <a:r>
              <a:rPr kumimoji="0" lang="zh-TW" alt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計</a:t>
            </a:r>
            <a:r>
              <a:rPr kumimoji="0" lang="zh-TW" altLang="zh-TW" sz="18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矩形 10"/>
          <p:cNvSpPr/>
          <p:nvPr/>
        </p:nvSpPr>
        <p:spPr>
          <a:xfrm>
            <a:off x="9738381" y="3021683"/>
            <a:ext cx="2129087" cy="3046988"/>
          </a:xfrm>
          <a:prstGeom prst="rect">
            <a:avLst/>
          </a:prstGeom>
        </p:spPr>
        <p:txBody>
          <a:bodyPr wrap="square">
            <a:spAutoFit/>
          </a:bodyPr>
          <a:lstStyle/>
          <a:p>
            <a:pPr lvl="0">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優免</a:t>
            </a:r>
            <a:r>
              <a:rPr kumimoji="0" lang="zh-TW" altLang="en-US"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a:t>
            </a:r>
            <a:r>
              <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
            </a:r>
            <a:br>
              <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br>
            <a:r>
              <a:rPr kumimoji="0" lang="zh-TW" altLang="en-US"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技藝</a:t>
            </a:r>
            <a:r>
              <a:rPr lang="zh-TW" altLang="zh-TW" sz="1600" kern="100" spc="2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教育</a:t>
            </a:r>
            <a:r>
              <a:rPr kumimoji="0" lang="zh-TW" altLang="en-US"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課程</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成績</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
            </a:r>
            <a:b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br>
            <a: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90</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分</a:t>
            </a:r>
            <a:r>
              <a:rPr kumimoji="0" lang="zh-TW" altLang="en-US"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→積分</a:t>
            </a:r>
            <a: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3</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分；</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80~90</a:t>
            </a:r>
            <a:r>
              <a:rPr lang="zh-TW" altLang="en-US" sz="1600" dirty="0">
                <a:solidFill>
                  <a:prstClr val="black"/>
                </a:solidFill>
                <a:latin typeface="微軟正黑體" panose="020B0604030504040204" pitchFamily="34" charset="-120"/>
                <a:ea typeface="微軟正黑體" panose="020B0604030504040204" pitchFamily="34" charset="-120"/>
              </a:rPr>
              <a:t>→積分</a:t>
            </a:r>
            <a: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2.5</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分；</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70~80</a:t>
            </a:r>
            <a:r>
              <a:rPr lang="zh-TW" altLang="en-US" sz="1600" dirty="0">
                <a:solidFill>
                  <a:prstClr val="black"/>
                </a:solidFill>
                <a:latin typeface="微軟正黑體" panose="020B0604030504040204" pitchFamily="34" charset="-120"/>
                <a:ea typeface="微軟正黑體" panose="020B0604030504040204" pitchFamily="34" charset="-120"/>
              </a:rPr>
              <a:t>→積分</a:t>
            </a:r>
            <a: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1.5</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分；</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60~70</a:t>
            </a:r>
            <a:r>
              <a:rPr lang="zh-TW" altLang="en-US" sz="1600" dirty="0">
                <a:solidFill>
                  <a:prstClr val="black"/>
                </a:solidFill>
                <a:latin typeface="微軟正黑體" panose="020B0604030504040204" pitchFamily="34" charset="-120"/>
                <a:ea typeface="微軟正黑體" panose="020B0604030504040204" pitchFamily="34" charset="-120"/>
              </a:rPr>
              <a:t>→積分</a:t>
            </a:r>
            <a: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1</a:t>
            </a:r>
            <a:r>
              <a:rPr kumimoji="0" lang="zh-TW" altLang="en-US"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分</a:t>
            </a:r>
            <a: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
            </a:r>
            <a:b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br>
            <a:endPar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lvl="0">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聯免</a:t>
            </a:r>
            <a:r>
              <a:rPr kumimoji="0" lang="zh-TW" altLang="en-US"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a:t>
            </a:r>
            <a:r>
              <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
            </a:r>
            <a:br>
              <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br>
            <a:r>
              <a:rPr kumimoji="0" lang="zh-TW" altLang="en-US"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技藝</a:t>
            </a:r>
            <a:r>
              <a:rPr lang="zh-TW" altLang="zh-TW" sz="1600" kern="100" spc="2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教育</a:t>
            </a:r>
            <a:r>
              <a:rPr kumimoji="0" lang="zh-TW" altLang="en-US"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課程成績</a:t>
            </a:r>
            <a: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
            </a:r>
            <a:b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br>
            <a: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90</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分</a:t>
            </a:r>
            <a:r>
              <a:rPr lang="zh-TW" altLang="en-US" sz="1600" dirty="0">
                <a:solidFill>
                  <a:prstClr val="black"/>
                </a:solidFill>
                <a:latin typeface="微軟正黑體" panose="020B0604030504040204" pitchFamily="34" charset="-120"/>
                <a:ea typeface="微軟正黑體" panose="020B0604030504040204" pitchFamily="34" charset="-120"/>
              </a:rPr>
              <a:t>→積分</a:t>
            </a:r>
            <a: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3</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分</a:t>
            </a:r>
            <a:r>
              <a:rPr kumimoji="0" lang="zh-TW" altLang="en-US"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a:t>
            </a:r>
            <a: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
            </a:r>
            <a:b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br>
            <a: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80~90</a:t>
            </a:r>
            <a:r>
              <a:rPr lang="zh-TW" altLang="en-US" sz="1600" dirty="0">
                <a:solidFill>
                  <a:prstClr val="black"/>
                </a:solidFill>
                <a:latin typeface="微軟正黑體" panose="020B0604030504040204" pitchFamily="34" charset="-120"/>
                <a:ea typeface="微軟正黑體" panose="020B0604030504040204" pitchFamily="34" charset="-120"/>
              </a:rPr>
              <a:t>→積分分</a:t>
            </a:r>
            <a:r>
              <a:rPr kumimoji="0" lang="zh-TW" altLang="en-US"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a:t>
            </a:r>
            <a: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
            </a:r>
            <a:b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br>
            <a: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60~80</a:t>
            </a:r>
            <a:r>
              <a:rPr lang="zh-TW" altLang="en-US" sz="1600" dirty="0">
                <a:solidFill>
                  <a:prstClr val="black"/>
                </a:solidFill>
                <a:latin typeface="微軟正黑體" panose="020B0604030504040204" pitchFamily="34" charset="-120"/>
                <a:ea typeface="微軟正黑體" panose="020B0604030504040204" pitchFamily="34" charset="-120"/>
              </a:rPr>
              <a:t>→積分</a:t>
            </a:r>
            <a:r>
              <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1</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分</a:t>
            </a:r>
          </a:p>
        </p:txBody>
      </p:sp>
    </p:spTree>
    <p:extLst>
      <p:ext uri="{BB962C8B-B14F-4D97-AF65-F5344CB8AC3E}">
        <p14:creationId xmlns:p14="http://schemas.microsoft.com/office/powerpoint/2010/main" val="13260978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內容版面配置區 5">
            <a:extLst>
              <a:ext uri="{FF2B5EF4-FFF2-40B4-BE49-F238E27FC236}">
                <a16:creationId xmlns:a16="http://schemas.microsoft.com/office/drawing/2014/main" id="{5BC76C74-8CF4-449F-9AC7-250646C90BB7}"/>
              </a:ext>
            </a:extLst>
          </p:cNvPr>
          <p:cNvGraphicFramePr>
            <a:graphicFrameLocks/>
          </p:cNvGraphicFramePr>
          <p:nvPr>
            <p:extLst>
              <p:ext uri="{D42A27DB-BD31-4B8C-83A1-F6EECF244321}">
                <p14:modId xmlns:p14="http://schemas.microsoft.com/office/powerpoint/2010/main" val="3123919474"/>
              </p:ext>
            </p:extLst>
          </p:nvPr>
        </p:nvGraphicFramePr>
        <p:xfrm>
          <a:off x="1188174" y="950502"/>
          <a:ext cx="10033104" cy="5735117"/>
        </p:xfrm>
        <a:graphic>
          <a:graphicData uri="http://schemas.openxmlformats.org/drawingml/2006/table">
            <a:tbl>
              <a:tblPr firstRow="1" firstCol="1" bandRow="1"/>
              <a:tblGrid>
                <a:gridCol w="752536">
                  <a:extLst>
                    <a:ext uri="{9D8B030D-6E8A-4147-A177-3AD203B41FA5}">
                      <a16:colId xmlns:a16="http://schemas.microsoft.com/office/drawing/2014/main" val="20000"/>
                    </a:ext>
                  </a:extLst>
                </a:gridCol>
                <a:gridCol w="1170608">
                  <a:extLst>
                    <a:ext uri="{9D8B030D-6E8A-4147-A177-3AD203B41FA5}">
                      <a16:colId xmlns:a16="http://schemas.microsoft.com/office/drawing/2014/main" val="20001"/>
                    </a:ext>
                  </a:extLst>
                </a:gridCol>
                <a:gridCol w="3344593">
                  <a:extLst>
                    <a:ext uri="{9D8B030D-6E8A-4147-A177-3AD203B41FA5}">
                      <a16:colId xmlns:a16="http://schemas.microsoft.com/office/drawing/2014/main" val="20002"/>
                    </a:ext>
                  </a:extLst>
                </a:gridCol>
                <a:gridCol w="501688">
                  <a:extLst>
                    <a:ext uri="{9D8B030D-6E8A-4147-A177-3AD203B41FA5}">
                      <a16:colId xmlns:a16="http://schemas.microsoft.com/office/drawing/2014/main" val="20003"/>
                    </a:ext>
                  </a:extLst>
                </a:gridCol>
                <a:gridCol w="501688">
                  <a:extLst>
                    <a:ext uri="{9D8B030D-6E8A-4147-A177-3AD203B41FA5}">
                      <a16:colId xmlns:a16="http://schemas.microsoft.com/office/drawing/2014/main" val="20004"/>
                    </a:ext>
                  </a:extLst>
                </a:gridCol>
                <a:gridCol w="2972479">
                  <a:extLst>
                    <a:ext uri="{9D8B030D-6E8A-4147-A177-3AD203B41FA5}">
                      <a16:colId xmlns:a16="http://schemas.microsoft.com/office/drawing/2014/main" val="20005"/>
                    </a:ext>
                  </a:extLst>
                </a:gridCol>
                <a:gridCol w="371485">
                  <a:extLst>
                    <a:ext uri="{9D8B030D-6E8A-4147-A177-3AD203B41FA5}">
                      <a16:colId xmlns:a16="http://schemas.microsoft.com/office/drawing/2014/main" val="20006"/>
                    </a:ext>
                  </a:extLst>
                </a:gridCol>
                <a:gridCol w="418027">
                  <a:extLst>
                    <a:ext uri="{9D8B030D-6E8A-4147-A177-3AD203B41FA5}">
                      <a16:colId xmlns:a16="http://schemas.microsoft.com/office/drawing/2014/main" val="20007"/>
                    </a:ext>
                  </a:extLst>
                </a:gridCol>
              </a:tblGrid>
              <a:tr h="381037">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rPr>
                        <a:t>五專優先免試入學</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rPr>
                        <a:t>各區五專聯合免試入學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50000"/>
                      </a:srgb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10244">
                <a:tc gridSpan="2" vMerge="1">
                  <a:txBody>
                    <a:bodyPr/>
                    <a:lstStyle/>
                    <a:p>
                      <a:endParaRPr lang="zh-TW" altLang="en-US"/>
                    </a:p>
                  </a:txBody>
                  <a:tcPr/>
                </a:tc>
                <a:tc hMerge="1"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sz="16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採計說明</a:t>
                      </a: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1"/>
                  </a:ext>
                </a:extLst>
              </a:tr>
              <a:tr h="820488">
                <a:tc row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多元學習表現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競賽</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採計簡章所列之國際競性賽及全國性競賽，以及縣市政府主辦之區域及縣市競賽獲獎。</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採計簡章所列之國際競性賽及全國性競賽，以及地方政府機關主辦之區域及縣市競賽獲獎</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row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16</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1284631">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服務學習</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6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0.5</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3"/>
                  </a:ext>
                </a:extLst>
              </a:tr>
              <a:tr h="527457">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日常生活表現評量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採計獎懲紀錄。</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vMerge="1">
                  <a:txBody>
                    <a:bodyPr/>
                    <a:lstStyle/>
                    <a:p>
                      <a:endParaRPr lang="zh-TW" altLang="en-US"/>
                    </a:p>
                  </a:txBody>
                  <a:tcPr/>
                </a:tc>
                <a:extLst>
                  <a:ext uri="{0D108BD9-81ED-4DB2-BD59-A6C34878D82A}">
                    <a16:rowId xmlns:a16="http://schemas.microsoft.com/office/drawing/2014/main" val="10004"/>
                  </a:ext>
                </a:extLst>
              </a:tr>
              <a:tr h="263728">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體適能</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採計體適能檢測成績。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5"/>
                  </a:ext>
                </a:extLst>
              </a:tr>
              <a:tr h="65932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技藝優良</a:t>
                      </a:r>
                      <a:endParaRPr lang="zh-TW" sz="18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500" b="1" dirty="0">
                          <a:solidFill>
                            <a:srgbClr val="00B0F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2.5</a:t>
                      </a:r>
                      <a:r>
                        <a:rPr lang="zh-TW"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500" b="1" dirty="0">
                          <a:solidFill>
                            <a:srgbClr val="00B0F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5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6"/>
                  </a:ext>
                </a:extLst>
              </a:tr>
              <a:tr h="75917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弱勢身分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低收入戶得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分、中低收入戶、直系血親尊親屬支領失業給付及特殊境遇家庭子女得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符合低收入戶、中低收入戶、直系血親尊親屬支領失業給付子女或特殊境遇家庭子女其中一種身分者皆得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r h="506116">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均衡學習</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21</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8"/>
                  </a:ext>
                </a:extLst>
              </a:tr>
            </a:tbl>
          </a:graphicData>
        </a:graphic>
      </p:graphicFrame>
      <p:sp>
        <p:nvSpPr>
          <p:cNvPr id="4" name="直線圖說文字 2 3"/>
          <p:cNvSpPr/>
          <p:nvPr/>
        </p:nvSpPr>
        <p:spPr>
          <a:xfrm>
            <a:off x="340381" y="5012502"/>
            <a:ext cx="704088" cy="1279974"/>
          </a:xfrm>
          <a:prstGeom prst="borderCallout2">
            <a:avLst>
              <a:gd name="adj1" fmla="val 102460"/>
              <a:gd name="adj2" fmla="val 37122"/>
              <a:gd name="adj3" fmla="val 110605"/>
              <a:gd name="adj4" fmla="val 51010"/>
              <a:gd name="adj5" fmla="val 111600"/>
              <a:gd name="adj6" fmla="val 1284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400" dirty="0" smtClean="0">
                <a:solidFill>
                  <a:schemeClr val="tx1"/>
                </a:solidFill>
                <a:latin typeface="微軟正黑體" panose="020B0604030504040204" pitchFamily="34" charset="-120"/>
                <a:ea typeface="微軟正黑體" panose="020B0604030504040204" pitchFamily="34" charset="-120"/>
              </a:rPr>
              <a:t>1.</a:t>
            </a:r>
            <a:r>
              <a:rPr lang="zh-TW" altLang="en-US" sz="1400" dirty="0" smtClean="0">
                <a:solidFill>
                  <a:schemeClr val="tx1"/>
                </a:solidFill>
                <a:latin typeface="微軟正黑體" panose="020B0604030504040204" pitchFamily="34" charset="-120"/>
                <a:ea typeface="微軟正黑體" panose="020B0604030504040204" pitchFamily="34" charset="-120"/>
              </a:rPr>
              <a:t>健體</a:t>
            </a:r>
            <a:r>
              <a:rPr lang="en-US" altLang="zh-TW" sz="1400" dirty="0" smtClean="0">
                <a:solidFill>
                  <a:schemeClr val="tx1"/>
                </a:solidFill>
                <a:latin typeface="微軟正黑體" panose="020B0604030504040204" pitchFamily="34" charset="-120"/>
                <a:ea typeface="微軟正黑體" panose="020B0604030504040204" pitchFamily="34" charset="-120"/>
              </a:rPr>
              <a:t/>
            </a:r>
            <a:br>
              <a:rPr lang="en-US" altLang="zh-TW" sz="1400" dirty="0" smtClean="0">
                <a:solidFill>
                  <a:schemeClr val="tx1"/>
                </a:solidFill>
                <a:latin typeface="微軟正黑體" panose="020B0604030504040204" pitchFamily="34" charset="-120"/>
                <a:ea typeface="微軟正黑體" panose="020B0604030504040204" pitchFamily="34" charset="-120"/>
              </a:rPr>
            </a:br>
            <a:r>
              <a:rPr lang="en-US" altLang="zh-TW" sz="1400" dirty="0" smtClean="0">
                <a:solidFill>
                  <a:schemeClr val="tx1"/>
                </a:solidFill>
                <a:latin typeface="微軟正黑體" panose="020B0604030504040204" pitchFamily="34" charset="-120"/>
                <a:ea typeface="微軟正黑體" panose="020B0604030504040204" pitchFamily="34" charset="-120"/>
              </a:rPr>
              <a:t>2.</a:t>
            </a:r>
            <a:r>
              <a:rPr lang="zh-TW" altLang="en-US" sz="1400" dirty="0" smtClean="0">
                <a:solidFill>
                  <a:schemeClr val="tx1"/>
                </a:solidFill>
                <a:latin typeface="微軟正黑體" panose="020B0604030504040204" pitchFamily="34" charset="-120"/>
                <a:ea typeface="微軟正黑體" panose="020B0604030504040204" pitchFamily="34" charset="-120"/>
              </a:rPr>
              <a:t>藝術</a:t>
            </a:r>
            <a:r>
              <a:rPr lang="en-US" altLang="zh-TW" sz="1400" dirty="0" smtClean="0">
                <a:solidFill>
                  <a:schemeClr val="tx1"/>
                </a:solidFill>
                <a:latin typeface="微軟正黑體" panose="020B0604030504040204" pitchFamily="34" charset="-120"/>
                <a:ea typeface="微軟正黑體" panose="020B0604030504040204" pitchFamily="34" charset="-120"/>
              </a:rPr>
              <a:t/>
            </a:r>
            <a:br>
              <a:rPr lang="en-US" altLang="zh-TW" sz="1400" dirty="0" smtClean="0">
                <a:solidFill>
                  <a:schemeClr val="tx1"/>
                </a:solidFill>
                <a:latin typeface="微軟正黑體" panose="020B0604030504040204" pitchFamily="34" charset="-120"/>
                <a:ea typeface="微軟正黑體" panose="020B0604030504040204" pitchFamily="34" charset="-120"/>
              </a:rPr>
            </a:br>
            <a:r>
              <a:rPr lang="en-US" altLang="zh-TW" sz="1400" dirty="0" smtClean="0">
                <a:solidFill>
                  <a:schemeClr val="tx1"/>
                </a:solidFill>
                <a:latin typeface="微軟正黑體" panose="020B0604030504040204" pitchFamily="34" charset="-120"/>
                <a:ea typeface="微軟正黑體" panose="020B0604030504040204" pitchFamily="34" charset="-120"/>
              </a:rPr>
              <a:t>3.</a:t>
            </a:r>
            <a:r>
              <a:rPr lang="zh-TW" altLang="en-US" sz="1400" dirty="0" smtClean="0">
                <a:solidFill>
                  <a:schemeClr val="tx1"/>
                </a:solidFill>
                <a:latin typeface="微軟正黑體" panose="020B0604030504040204" pitchFamily="34" charset="-120"/>
                <a:ea typeface="微軟正黑體" panose="020B0604030504040204" pitchFamily="34" charset="-120"/>
              </a:rPr>
              <a:t>綜合</a:t>
            </a:r>
            <a:r>
              <a:rPr lang="en-US" altLang="zh-TW" sz="1400" dirty="0" smtClean="0">
                <a:solidFill>
                  <a:schemeClr val="tx1"/>
                </a:solidFill>
                <a:latin typeface="微軟正黑體" panose="020B0604030504040204" pitchFamily="34" charset="-120"/>
                <a:ea typeface="微軟正黑體" panose="020B0604030504040204" pitchFamily="34" charset="-120"/>
              </a:rPr>
              <a:t/>
            </a:r>
            <a:br>
              <a:rPr lang="en-US" altLang="zh-TW" sz="1400" dirty="0" smtClean="0">
                <a:solidFill>
                  <a:schemeClr val="tx1"/>
                </a:solidFill>
                <a:latin typeface="微軟正黑體" panose="020B0604030504040204" pitchFamily="34" charset="-120"/>
                <a:ea typeface="微軟正黑體" panose="020B0604030504040204" pitchFamily="34" charset="-120"/>
              </a:rPr>
            </a:br>
            <a:r>
              <a:rPr lang="en-US" altLang="zh-TW" sz="1400" dirty="0" smtClean="0">
                <a:solidFill>
                  <a:schemeClr val="tx1"/>
                </a:solidFill>
                <a:latin typeface="微軟正黑體" panose="020B0604030504040204" pitchFamily="34" charset="-120"/>
                <a:ea typeface="微軟正黑體" panose="020B0604030504040204" pitchFamily="34" charset="-120"/>
              </a:rPr>
              <a:t>   </a:t>
            </a:r>
            <a:r>
              <a:rPr lang="zh-TW" altLang="en-US" sz="1400" dirty="0" smtClean="0">
                <a:solidFill>
                  <a:schemeClr val="tx1"/>
                </a:solidFill>
                <a:latin typeface="微軟正黑體" panose="020B0604030504040204" pitchFamily="34" charset="-120"/>
                <a:ea typeface="微軟正黑體" panose="020B0604030504040204" pitchFamily="34" charset="-120"/>
              </a:rPr>
              <a:t>活動</a:t>
            </a:r>
            <a:r>
              <a:rPr lang="en-US" altLang="zh-TW" sz="1400" dirty="0" smtClean="0">
                <a:solidFill>
                  <a:schemeClr val="tx1"/>
                </a:solidFill>
                <a:latin typeface="微軟正黑體" panose="020B0604030504040204" pitchFamily="34" charset="-120"/>
                <a:ea typeface="微軟正黑體" panose="020B0604030504040204" pitchFamily="34" charset="-120"/>
              </a:rPr>
              <a:t/>
            </a:r>
            <a:br>
              <a:rPr lang="en-US" altLang="zh-TW" sz="1400" dirty="0" smtClean="0">
                <a:solidFill>
                  <a:schemeClr val="tx1"/>
                </a:solidFill>
                <a:latin typeface="微軟正黑體" panose="020B0604030504040204" pitchFamily="34" charset="-120"/>
                <a:ea typeface="微軟正黑體" panose="020B0604030504040204" pitchFamily="34" charset="-120"/>
              </a:rPr>
            </a:br>
            <a:r>
              <a:rPr lang="en-US" altLang="zh-TW" sz="1400" dirty="0" smtClean="0">
                <a:solidFill>
                  <a:schemeClr val="tx1"/>
                </a:solidFill>
                <a:latin typeface="微軟正黑體" panose="020B0604030504040204" pitchFamily="34" charset="-120"/>
                <a:ea typeface="微軟正黑體" panose="020B0604030504040204" pitchFamily="34" charset="-120"/>
              </a:rPr>
              <a:t>4.</a:t>
            </a:r>
            <a:r>
              <a:rPr lang="zh-TW" altLang="en-US" sz="1400" dirty="0" smtClean="0">
                <a:solidFill>
                  <a:schemeClr val="tx1"/>
                </a:solidFill>
                <a:latin typeface="微軟正黑體" panose="020B0604030504040204" pitchFamily="34" charset="-120"/>
                <a:ea typeface="微軟正黑體" panose="020B0604030504040204" pitchFamily="34" charset="-120"/>
              </a:rPr>
              <a:t>科技</a:t>
            </a:r>
            <a:endParaRPr lang="zh-TW" altLang="en-US" sz="1400" dirty="0">
              <a:solidFill>
                <a:schemeClr val="tx1"/>
              </a:solidFill>
              <a:latin typeface="微軟正黑體" panose="020B0604030504040204" pitchFamily="34" charset="-120"/>
              <a:ea typeface="微軟正黑體" panose="020B0604030504040204" pitchFamily="34" charset="-120"/>
            </a:endParaRPr>
          </a:p>
        </p:txBody>
      </p:sp>
      <p:sp>
        <p:nvSpPr>
          <p:cNvPr id="5" name="直線圖說文字 2 4"/>
          <p:cNvSpPr/>
          <p:nvPr/>
        </p:nvSpPr>
        <p:spPr>
          <a:xfrm>
            <a:off x="282403" y="2236304"/>
            <a:ext cx="820044" cy="2220746"/>
          </a:xfrm>
          <a:prstGeom prst="borderCallout2">
            <a:avLst>
              <a:gd name="adj1" fmla="val 102460"/>
              <a:gd name="adj2" fmla="val 37122"/>
              <a:gd name="adj3" fmla="val 110605"/>
              <a:gd name="adj4" fmla="val 51010"/>
              <a:gd name="adj5" fmla="val 121690"/>
              <a:gd name="adj6" fmla="val 112701"/>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dirty="0" smtClean="0">
                <a:solidFill>
                  <a:schemeClr val="tx1"/>
                </a:solidFill>
                <a:latin typeface="微軟正黑體" panose="020B0604030504040204" pitchFamily="34" charset="-120"/>
                <a:ea typeface="微軟正黑體" panose="020B0604030504040204" pitchFamily="34" charset="-120"/>
              </a:rPr>
              <a:t>高中職不採計，只有五專採計</a:t>
            </a:r>
            <a:r>
              <a:rPr lang="en-US" altLang="zh-TW" sz="1400" dirty="0" smtClean="0">
                <a:solidFill>
                  <a:schemeClr val="tx1"/>
                </a:solidFill>
                <a:latin typeface="微軟正黑體" panose="020B0604030504040204" pitchFamily="34" charset="-120"/>
                <a:ea typeface="微軟正黑體" panose="020B0604030504040204" pitchFamily="34" charset="-120"/>
              </a:rPr>
              <a:t>,</a:t>
            </a:r>
            <a:r>
              <a:rPr lang="zh-TW" altLang="en-US" sz="1400" dirty="0" smtClean="0">
                <a:solidFill>
                  <a:schemeClr val="tx1"/>
                </a:solidFill>
                <a:latin typeface="微軟正黑體" panose="020B0604030504040204" pitchFamily="34" charset="-120"/>
                <a:ea typeface="微軟正黑體" panose="020B0604030504040204" pitchFamily="34" charset="-120"/>
              </a:rPr>
              <a:t>若立志讀五專</a:t>
            </a:r>
            <a:r>
              <a:rPr lang="en-US" altLang="zh-TW" sz="1400" dirty="0" smtClean="0">
                <a:solidFill>
                  <a:schemeClr val="tx1"/>
                </a:solidFill>
                <a:latin typeface="微軟正黑體" panose="020B0604030504040204" pitchFamily="34" charset="-120"/>
                <a:ea typeface="微軟正黑體" panose="020B0604030504040204" pitchFamily="34" charset="-120"/>
              </a:rPr>
              <a:t>,</a:t>
            </a:r>
            <a:r>
              <a:rPr lang="zh-TW" altLang="en-US" sz="1400" dirty="0" smtClean="0">
                <a:solidFill>
                  <a:schemeClr val="tx1"/>
                </a:solidFill>
                <a:latin typeface="微軟正黑體" panose="020B0604030504040204" pitchFamily="34" charset="-120"/>
                <a:ea typeface="微軟正黑體" panose="020B0604030504040204" pitchFamily="34" charset="-120"/>
              </a:rPr>
              <a:t>最好可以拿到分數</a:t>
            </a:r>
            <a:endParaRPr lang="zh-TW" altLang="en-US" sz="1400" dirty="0">
              <a:solidFill>
                <a:schemeClr val="tx1"/>
              </a:solidFill>
              <a:latin typeface="微軟正黑體" panose="020B0604030504040204" pitchFamily="34" charset="-120"/>
              <a:ea typeface="微軟正黑體" panose="020B0604030504040204" pitchFamily="34" charset="-120"/>
            </a:endParaRPr>
          </a:p>
        </p:txBody>
      </p:sp>
      <p:grpSp>
        <p:nvGrpSpPr>
          <p:cNvPr id="6" name="群組 5">
            <a:extLst>
              <a:ext uri="{FF2B5EF4-FFF2-40B4-BE49-F238E27FC236}">
                <a16:creationId xmlns:a16="http://schemas.microsoft.com/office/drawing/2014/main" id="{921BA889-7130-45F3-890B-3B63ACB90031}"/>
              </a:ext>
            </a:extLst>
          </p:cNvPr>
          <p:cNvGrpSpPr/>
          <p:nvPr/>
        </p:nvGrpSpPr>
        <p:grpSpPr>
          <a:xfrm>
            <a:off x="-363" y="-23197"/>
            <a:ext cx="11062615" cy="605449"/>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7"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8"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9" name="Google Shape;446;p38"/>
          <p:cNvSpPr txBox="1">
            <a:spLocks/>
          </p:cNvSpPr>
          <p:nvPr/>
        </p:nvSpPr>
        <p:spPr>
          <a:xfrm>
            <a:off x="1" y="-57125"/>
            <a:ext cx="10942982"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貳</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、高科大</a:t>
            </a:r>
            <a:r>
              <a:rPr lang="zh-TW" altLang="en-US" sz="3200" b="1" dirty="0">
                <a:latin typeface="微軟正黑體" panose="020B0604030504040204" pitchFamily="34" charset="-120"/>
                <a:ea typeface="微軟正黑體" panose="020B0604030504040204" pitchFamily="34" charset="-120"/>
              </a:rPr>
              <a:t>五專入學介紹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優免</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與聯免成績</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採計比較表</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(1/2</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a:t>
            </a:r>
            <a:endPar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endParaRPr>
          </a:p>
        </p:txBody>
      </p:sp>
    </p:spTree>
    <p:extLst>
      <p:ext uri="{BB962C8B-B14F-4D97-AF65-F5344CB8AC3E}">
        <p14:creationId xmlns:p14="http://schemas.microsoft.com/office/powerpoint/2010/main" val="32303577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內容版面配置區 2">
            <a:extLst>
              <a:ext uri="{FF2B5EF4-FFF2-40B4-BE49-F238E27FC236}">
                <a16:creationId xmlns:a16="http://schemas.microsoft.com/office/drawing/2014/main" id="{6547F80F-5F89-4BDC-B678-776BA33685C1}"/>
              </a:ext>
            </a:extLst>
          </p:cNvPr>
          <p:cNvGraphicFramePr>
            <a:graphicFrameLocks/>
          </p:cNvGraphicFramePr>
          <p:nvPr>
            <p:extLst>
              <p:ext uri="{D42A27DB-BD31-4B8C-83A1-F6EECF244321}">
                <p14:modId xmlns:p14="http://schemas.microsoft.com/office/powerpoint/2010/main" val="414681417"/>
              </p:ext>
            </p:extLst>
          </p:nvPr>
        </p:nvGraphicFramePr>
        <p:xfrm>
          <a:off x="937029" y="895057"/>
          <a:ext cx="10181464" cy="4794916"/>
        </p:xfrm>
        <a:graphic>
          <a:graphicData uri="http://schemas.openxmlformats.org/drawingml/2006/table">
            <a:tbl>
              <a:tblPr firstRow="1" firstCol="1" bandRow="1"/>
              <a:tblGrid>
                <a:gridCol w="1225188">
                  <a:extLst>
                    <a:ext uri="{9D8B030D-6E8A-4147-A177-3AD203B41FA5}">
                      <a16:colId xmlns:a16="http://schemas.microsoft.com/office/drawing/2014/main" val="20000"/>
                    </a:ext>
                  </a:extLst>
                </a:gridCol>
                <a:gridCol w="1756360">
                  <a:extLst>
                    <a:ext uri="{9D8B030D-6E8A-4147-A177-3AD203B41FA5}">
                      <a16:colId xmlns:a16="http://schemas.microsoft.com/office/drawing/2014/main" val="20001"/>
                    </a:ext>
                  </a:extLst>
                </a:gridCol>
                <a:gridCol w="3283967">
                  <a:extLst>
                    <a:ext uri="{9D8B030D-6E8A-4147-A177-3AD203B41FA5}">
                      <a16:colId xmlns:a16="http://schemas.microsoft.com/office/drawing/2014/main" val="20002"/>
                    </a:ext>
                  </a:extLst>
                </a:gridCol>
                <a:gridCol w="780283">
                  <a:extLst>
                    <a:ext uri="{9D8B030D-6E8A-4147-A177-3AD203B41FA5}">
                      <a16:colId xmlns:a16="http://schemas.microsoft.com/office/drawing/2014/main" val="20003"/>
                    </a:ext>
                  </a:extLst>
                </a:gridCol>
                <a:gridCol w="2526517">
                  <a:extLst>
                    <a:ext uri="{9D8B030D-6E8A-4147-A177-3AD203B41FA5}">
                      <a16:colId xmlns:a16="http://schemas.microsoft.com/office/drawing/2014/main" val="20004"/>
                    </a:ext>
                  </a:extLst>
                </a:gridCol>
                <a:gridCol w="609149">
                  <a:extLst>
                    <a:ext uri="{9D8B030D-6E8A-4147-A177-3AD203B41FA5}">
                      <a16:colId xmlns:a16="http://schemas.microsoft.com/office/drawing/2014/main" val="20005"/>
                    </a:ext>
                  </a:extLst>
                </a:gridCol>
              </a:tblGrid>
              <a:tr h="515292">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A37"/>
                    </a:solidFill>
                  </a:tcPr>
                </a:tc>
                <a:tc hMerge="1">
                  <a:txBody>
                    <a:bodyPr/>
                    <a:lstStyle/>
                    <a:p>
                      <a:pPr algn="ctr">
                        <a:lnSpc>
                          <a:spcPts val="1500"/>
                        </a:lnSpc>
                        <a:spcAft>
                          <a:spcPts val="0"/>
                        </a:spcAft>
                      </a:pPr>
                      <a:endParaRPr lang="zh-TW" sz="1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41073" marR="41073" marT="0" marB="0" anchor="ctr"/>
                </a:tc>
                <a:extLst>
                  <a:ext uri="{0D108BD9-81ED-4DB2-BD59-A6C34878D82A}">
                    <a16:rowId xmlns:a16="http://schemas.microsoft.com/office/drawing/2014/main" val="10000"/>
                  </a:ext>
                </a:extLst>
              </a:tr>
              <a:tr h="446694">
                <a:tc gridSpan="2" vMerge="1">
                  <a:txBody>
                    <a:bodyPr/>
                    <a:lstStyle/>
                    <a:p>
                      <a:endParaRPr lang="zh-TW" altLang="en-US"/>
                    </a:p>
                  </a:txBody>
                  <a:tcPr/>
                </a:tc>
                <a:tc hMerge="1"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p>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上限</a:t>
                      </a:r>
                    </a:p>
                  </a:txBody>
                  <a:tcPr marL="41073" marR="410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76576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適性輔導</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採計《生涯發展規劃書》中家長、導師、輔導教師勾選之意見</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893388">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國中教育會考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國文、數學、英語、自然、社會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每科目依照</a:t>
                      </a:r>
                      <a:r>
                        <a:rPr kumimoji="0" lang="en-US" altLang="zh-TW" sz="16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sz="16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等級</a:t>
                      </a:r>
                      <a:r>
                        <a:rPr kumimoji="0" lang="en-US" altLang="zh-TW" sz="16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6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標示</a:t>
                      </a:r>
                      <a:r>
                        <a:rPr kumimoji="0" lang="en-US" altLang="zh-TW" sz="16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6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en-US"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a:t>
                      </a:r>
                      <a:r>
                        <a:rPr kumimoji="0" lang="en-US" altLang="zh-TW" sz="1400" b="0" i="0" u="none" strike="noStrike" kern="100" cap="none" spc="20" normalizeH="0" baseline="3000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a:t>
                      </a:r>
                      <a:r>
                        <a:rPr kumimoji="0" lang="en-US" altLang="zh-TW" sz="1400" b="0" i="0" u="none" strike="noStrike" kern="100" cap="none" spc="20" normalizeH="0" baseline="3000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a:t>
                      </a:r>
                      <a:r>
                        <a:rPr kumimoji="0" lang="zh-TW" altLang="en-US"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B</a:t>
                      </a:r>
                      <a:r>
                        <a:rPr kumimoji="0" lang="en-US" altLang="zh-TW" sz="1400" b="0" i="0" u="none" strike="noStrike" kern="100" cap="none" spc="20" normalizeH="0" baseline="3000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B</a:t>
                      </a:r>
                      <a:r>
                        <a:rPr kumimoji="0" lang="en-US" altLang="zh-TW" sz="1400" b="0" i="0" u="none" strike="noStrike" kern="100" cap="none" spc="20" normalizeH="0" baseline="3000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 B</a:t>
                      </a:r>
                      <a:r>
                        <a:rPr kumimoji="0" lang="zh-TW" altLang="en-US"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 C</a:t>
                      </a:r>
                      <a:r>
                        <a:rPr kumimoji="0" lang="zh-TW" altLang="en-US"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  </a:t>
                      </a:r>
                      <a:b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br>
                      <a:r>
                        <a:rPr kumimoji="0" lang="en-US" altLang="zh-TW"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  6.4</a:t>
                      </a:r>
                      <a:r>
                        <a:rPr kumimoji="0" lang="zh-TW" altLang="en-US"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分</a:t>
                      </a:r>
                      <a:r>
                        <a:rPr kumimoji="0" lang="zh-TW" altLang="zh-TW"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分</a:t>
                      </a:r>
                      <a:r>
                        <a:rPr kumimoji="0" lang="zh-TW" altLang="zh-TW"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5</a:t>
                      </a:r>
                      <a:r>
                        <a:rPr kumimoji="0" lang="zh-TW" altLang="en-US"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分</a:t>
                      </a:r>
                      <a:r>
                        <a:rPr kumimoji="0" lang="zh-TW" altLang="zh-TW"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分</a:t>
                      </a:r>
                      <a:r>
                        <a:rPr kumimoji="0" lang="zh-TW" altLang="zh-TW"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分</a:t>
                      </a:r>
                      <a:r>
                        <a:rPr kumimoji="0" lang="zh-TW" altLang="zh-TW"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分</a:t>
                      </a:r>
                      <a:r>
                        <a:rPr kumimoji="0" lang="zh-TW" altLang="zh-TW"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r>
                        <a:rPr kumimoji="0" lang="zh-TW" altLang="en-US" sz="12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en-US" sz="1200" b="1"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32</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每科目依照</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等級</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en-US"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精熟：</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a:t>
                      </a:r>
                      <a:r>
                        <a:rPr kumimoji="0" lang="en-US" altLang="zh-TW" sz="1400" b="0" i="0" u="none" strike="noStrike" kern="100" cap="none" spc="20" normalizeH="0" baseline="3000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a:t>
                      </a:r>
                      <a:r>
                        <a:rPr kumimoji="0" lang="en-US" altLang="zh-TW" sz="1400" b="0" i="0" u="none" strike="noStrike" kern="100" cap="none" spc="20" normalizeH="0" baseline="3000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a:t>
                      </a:r>
                      <a:r>
                        <a:rPr kumimoji="0" lang="en-US" altLang="zh-TW" sz="14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sz="14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分</a:t>
                      </a:r>
                      <a:r>
                        <a:rPr kumimoji="0" lang="en-US" altLang="zh-TW" sz="14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4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en-US"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基礎：</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B</a:t>
                      </a:r>
                      <a:r>
                        <a:rPr kumimoji="0" lang="en-US" altLang="zh-TW" sz="1400" b="0" i="0" u="none" strike="noStrike" kern="100" cap="none" spc="20" normalizeH="0" baseline="3000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B</a:t>
                      </a:r>
                      <a:r>
                        <a:rPr kumimoji="0" lang="en-US" altLang="zh-TW" sz="1400" b="0" i="0" u="none" strike="noStrike" kern="100" cap="none" spc="20" normalizeH="0" baseline="3000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 B→</a:t>
                      </a:r>
                      <a:r>
                        <a:rPr kumimoji="0" lang="en-US" altLang="zh-TW" sz="14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4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分</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en-US"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待加強：</a:t>
                      </a:r>
                      <a:r>
                        <a:rPr kumimoji="0" lang="en-US" altLang="zh-TW" sz="1400" b="0" i="0" u="none" strike="noStrike" kern="100" cap="none" spc="2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a:t>
                      </a:r>
                      <a:r>
                        <a:rPr kumimoji="0" lang="en-US" altLang="zh-TW" sz="14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r>
                        <a:rPr kumimoji="0" lang="zh-TW" altLang="en-US" sz="1400" b="1" i="0" u="none" strike="noStrike" kern="100" cap="none" spc="2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en-US" sz="1400" b="1"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3"/>
                  </a:ext>
                </a:extLst>
              </a:tr>
              <a:tr h="765762">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寫作測驗</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依據寫作測驗級分數成績得最高</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分，並作為同分比序項目順序之最後順位</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僅作為同分比序項目順序，不納入積分採計項目</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4"/>
                  </a:ext>
                </a:extLst>
              </a:tr>
              <a:tr h="459987">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依照志願順序得</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endParaRPr lang="zh-TW" sz="18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5"/>
                  </a:ext>
                </a:extLst>
              </a:tr>
              <a:tr h="57432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其他</a:t>
                      </a:r>
                      <a:endParaRPr lang="en-US" alt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（招生學校自訂項目）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6"/>
                  </a:ext>
                </a:extLst>
              </a:tr>
              <a:tr h="373710">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總積分合計上限</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101</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50</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分（未含加權）</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6" name="直線圖說文字 2 5"/>
          <p:cNvSpPr/>
          <p:nvPr/>
        </p:nvSpPr>
        <p:spPr>
          <a:xfrm>
            <a:off x="9838546" y="5758159"/>
            <a:ext cx="1938132" cy="606177"/>
          </a:xfrm>
          <a:prstGeom prst="borderCallout2">
            <a:avLst>
              <a:gd name="adj1" fmla="val 542"/>
              <a:gd name="adj2" fmla="val 44048"/>
              <a:gd name="adj3" fmla="val -35279"/>
              <a:gd name="adj4" fmla="val 74898"/>
              <a:gd name="adj5" fmla="val -89871"/>
              <a:gd name="adj6" fmla="val 5383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600" dirty="0" smtClean="0">
                <a:solidFill>
                  <a:schemeClr val="tx1"/>
                </a:solidFill>
                <a:latin typeface="微軟正黑體" panose="020B0604030504040204" pitchFamily="34" charset="-120"/>
                <a:ea typeface="微軟正黑體" panose="020B0604030504040204" pitchFamily="34" charset="-120"/>
              </a:rPr>
              <a:t>其他自訂項目</a:t>
            </a:r>
            <a:r>
              <a:rPr lang="en-US" altLang="zh-TW" sz="1600" dirty="0" smtClean="0">
                <a:solidFill>
                  <a:schemeClr val="tx1"/>
                </a:solidFill>
                <a:latin typeface="微軟正黑體" panose="020B0604030504040204" pitchFamily="34" charset="-120"/>
                <a:ea typeface="微軟正黑體" panose="020B0604030504040204" pitchFamily="34" charset="-120"/>
              </a:rPr>
              <a:t>:</a:t>
            </a:r>
          </a:p>
          <a:p>
            <a:r>
              <a:rPr lang="zh-TW" altLang="en-US" sz="1600" dirty="0" smtClean="0">
                <a:solidFill>
                  <a:schemeClr val="tx1"/>
                </a:solidFill>
                <a:latin typeface="微軟正黑體" panose="020B0604030504040204" pitchFamily="34" charset="-120"/>
                <a:ea typeface="微軟正黑體" panose="020B0604030504040204" pitchFamily="34" charset="-120"/>
              </a:rPr>
              <a:t>本校採計英文檢定</a:t>
            </a:r>
            <a:endParaRPr lang="zh-TW" altLang="en-US" sz="1600" dirty="0">
              <a:solidFill>
                <a:schemeClr val="tx1"/>
              </a:solidFill>
              <a:latin typeface="微軟正黑體" panose="020B0604030504040204" pitchFamily="34" charset="-120"/>
              <a:ea typeface="微軟正黑體" panose="020B0604030504040204" pitchFamily="34" charset="-120"/>
            </a:endParaRPr>
          </a:p>
        </p:txBody>
      </p:sp>
      <p:sp>
        <p:nvSpPr>
          <p:cNvPr id="7" name="直線圖說文字 2 6"/>
          <p:cNvSpPr/>
          <p:nvPr/>
        </p:nvSpPr>
        <p:spPr>
          <a:xfrm>
            <a:off x="5480637" y="5751328"/>
            <a:ext cx="4001295" cy="884583"/>
          </a:xfrm>
          <a:prstGeom prst="borderCallout2">
            <a:avLst>
              <a:gd name="adj1" fmla="val 2114"/>
              <a:gd name="adj2" fmla="val 58986"/>
              <a:gd name="adj3" fmla="val -9737"/>
              <a:gd name="adj4" fmla="val 68396"/>
              <a:gd name="adj5" fmla="val -24583"/>
              <a:gd name="adj6" fmla="val 7689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dirty="0" smtClean="0">
                <a:solidFill>
                  <a:schemeClr val="tx1"/>
                </a:solidFill>
                <a:latin typeface="微軟正黑體" panose="020B0604030504040204" pitchFamily="34" charset="-120"/>
                <a:ea typeface="微軟正黑體" panose="020B0604030504040204" pitchFamily="34" charset="-120"/>
              </a:rPr>
              <a:t>本校</a:t>
            </a:r>
            <a:r>
              <a:rPr lang="zh-TW" altLang="en-US" sz="1400" dirty="0" smtClean="0">
                <a:solidFill>
                  <a:schemeClr val="tx1"/>
                </a:solidFill>
                <a:latin typeface="微軟正黑體" panose="020B0604030504040204" pitchFamily="34" charset="-120"/>
                <a:ea typeface="微軟正黑體" panose="020B0604030504040204" pitchFamily="34" charset="-120"/>
              </a:rPr>
              <a:t>南區五專聯免加權</a:t>
            </a:r>
            <a:r>
              <a:rPr lang="en-US" altLang="zh-TW" sz="1400" dirty="0" smtClean="0">
                <a:solidFill>
                  <a:schemeClr val="tx1"/>
                </a:solidFill>
                <a:latin typeface="微軟正黑體" panose="020B0604030504040204" pitchFamily="34" charset="-120"/>
                <a:ea typeface="微軟正黑體" panose="020B0604030504040204" pitchFamily="34" charset="-120"/>
              </a:rPr>
              <a:t>1.5</a:t>
            </a:r>
            <a:r>
              <a:rPr lang="zh-TW" altLang="en-US" sz="1400" dirty="0" smtClean="0">
                <a:solidFill>
                  <a:schemeClr val="tx1"/>
                </a:solidFill>
                <a:latin typeface="微軟正黑體" panose="020B0604030504040204" pitchFamily="34" charset="-120"/>
                <a:ea typeface="微軟正黑體" panose="020B0604030504040204" pitchFamily="34" charset="-120"/>
              </a:rPr>
              <a:t>倍項目：</a:t>
            </a:r>
            <a:r>
              <a:rPr lang="en-US" altLang="zh-TW" sz="1400" dirty="0" smtClean="0">
                <a:solidFill>
                  <a:schemeClr val="tx1"/>
                </a:solidFill>
                <a:latin typeface="微軟正黑體" panose="020B0604030504040204" pitchFamily="34" charset="-120"/>
                <a:ea typeface="微軟正黑體" panose="020B0604030504040204" pitchFamily="34" charset="-120"/>
              </a:rPr>
              <a:t/>
            </a:r>
            <a:br>
              <a:rPr lang="en-US" altLang="zh-TW" sz="1400" dirty="0" smtClean="0">
                <a:solidFill>
                  <a:schemeClr val="tx1"/>
                </a:solidFill>
                <a:latin typeface="微軟正黑體" panose="020B0604030504040204" pitchFamily="34" charset="-120"/>
                <a:ea typeface="微軟正黑體" panose="020B0604030504040204" pitchFamily="34" charset="-120"/>
              </a:rPr>
            </a:br>
            <a:r>
              <a:rPr lang="en-US" altLang="zh-TW" sz="1400" dirty="0" smtClean="0">
                <a:solidFill>
                  <a:schemeClr val="tx1"/>
                </a:solidFill>
                <a:latin typeface="微軟正黑體" panose="020B0604030504040204" pitchFamily="34" charset="-120"/>
                <a:ea typeface="微軟正黑體" panose="020B0604030504040204" pitchFamily="34" charset="-120"/>
              </a:rPr>
              <a:t>1.</a:t>
            </a:r>
            <a:r>
              <a:rPr lang="zh-TW" altLang="en-US" sz="1400" dirty="0" smtClean="0">
                <a:solidFill>
                  <a:schemeClr val="tx1"/>
                </a:solidFill>
                <a:latin typeface="微軟正黑體" panose="020B0604030504040204" pitchFamily="34" charset="-120"/>
                <a:ea typeface="微軟正黑體" panose="020B0604030504040204" pitchFamily="34" charset="-120"/>
              </a:rPr>
              <a:t>多元學習表現    </a:t>
            </a:r>
            <a:r>
              <a:rPr lang="en-US" altLang="zh-TW" sz="1400" dirty="0" smtClean="0">
                <a:solidFill>
                  <a:schemeClr val="tx1"/>
                </a:solidFill>
                <a:latin typeface="微軟正黑體" panose="020B0604030504040204" pitchFamily="34" charset="-120"/>
                <a:ea typeface="微軟正黑體" panose="020B0604030504040204" pitchFamily="34" charset="-120"/>
              </a:rPr>
              <a:t>2.</a:t>
            </a:r>
            <a:r>
              <a:rPr lang="zh-TW" altLang="en-US" sz="1400" dirty="0" smtClean="0">
                <a:solidFill>
                  <a:schemeClr val="tx1"/>
                </a:solidFill>
                <a:latin typeface="微軟正黑體" panose="020B0604030504040204" pitchFamily="34" charset="-120"/>
                <a:ea typeface="微軟正黑體" panose="020B0604030504040204" pitchFamily="34" charset="-120"/>
              </a:rPr>
              <a:t>均衡學習    </a:t>
            </a:r>
            <a:r>
              <a:rPr lang="en-US" altLang="zh-TW" sz="1400" dirty="0" smtClean="0">
                <a:solidFill>
                  <a:schemeClr val="tx1"/>
                </a:solidFill>
                <a:latin typeface="微軟正黑體" panose="020B0604030504040204" pitchFamily="34" charset="-120"/>
                <a:ea typeface="微軟正黑體" panose="020B0604030504040204" pitchFamily="34" charset="-120"/>
              </a:rPr>
              <a:t>3.</a:t>
            </a:r>
            <a:r>
              <a:rPr lang="zh-TW" altLang="en-US" sz="1400" dirty="0" smtClean="0">
                <a:solidFill>
                  <a:schemeClr val="tx1"/>
                </a:solidFill>
                <a:latin typeface="微軟正黑體" panose="020B0604030504040204" pitchFamily="34" charset="-120"/>
                <a:ea typeface="微軟正黑體" panose="020B0604030504040204" pitchFamily="34" charset="-120"/>
              </a:rPr>
              <a:t>國中教育會考</a:t>
            </a:r>
            <a:r>
              <a:rPr lang="en-US" altLang="zh-TW" sz="1400" dirty="0" smtClean="0">
                <a:solidFill>
                  <a:schemeClr val="tx1"/>
                </a:solidFill>
                <a:latin typeface="微軟正黑體" panose="020B0604030504040204" pitchFamily="34" charset="-120"/>
                <a:ea typeface="微軟正黑體" panose="020B0604030504040204" pitchFamily="34" charset="-120"/>
              </a:rPr>
              <a:t/>
            </a:r>
            <a:br>
              <a:rPr lang="en-US" altLang="zh-TW" sz="1400" dirty="0" smtClean="0">
                <a:solidFill>
                  <a:schemeClr val="tx1"/>
                </a:solidFill>
                <a:latin typeface="微軟正黑體" panose="020B0604030504040204" pitchFamily="34" charset="-120"/>
                <a:ea typeface="微軟正黑體" panose="020B0604030504040204" pitchFamily="34" charset="-120"/>
              </a:rPr>
            </a:br>
            <a:r>
              <a:rPr lang="zh-TW" altLang="en-US" sz="1400" dirty="0" smtClean="0">
                <a:solidFill>
                  <a:schemeClr val="tx1"/>
                </a:solidFill>
                <a:latin typeface="微軟正黑體" panose="020B0604030504040204" pitchFamily="34" charset="-120"/>
                <a:ea typeface="微軟正黑體" panose="020B0604030504040204" pitchFamily="34" charset="-120"/>
              </a:rPr>
              <a:t>加權後總分為</a:t>
            </a:r>
            <a:r>
              <a:rPr lang="en-US" altLang="zh-TW" sz="1400" dirty="0" smtClean="0">
                <a:solidFill>
                  <a:schemeClr val="tx1"/>
                </a:solidFill>
                <a:latin typeface="微軟正黑體" panose="020B0604030504040204" pitchFamily="34" charset="-120"/>
                <a:ea typeface="微軟正黑體" panose="020B0604030504040204" pitchFamily="34" charset="-120"/>
              </a:rPr>
              <a:t>68.5</a:t>
            </a:r>
            <a:r>
              <a:rPr lang="zh-TW" altLang="en-US" sz="1400" dirty="0" smtClean="0">
                <a:solidFill>
                  <a:schemeClr val="tx1"/>
                </a:solidFill>
                <a:latin typeface="微軟正黑體" panose="020B0604030504040204" pitchFamily="34" charset="-120"/>
                <a:ea typeface="微軟正黑體" panose="020B0604030504040204" pitchFamily="34" charset="-120"/>
              </a:rPr>
              <a:t>分</a:t>
            </a:r>
            <a:endParaRPr lang="zh-TW" altLang="en-US" sz="1400" dirty="0">
              <a:solidFill>
                <a:schemeClr val="tx1"/>
              </a:solidFill>
              <a:latin typeface="微軟正黑體" panose="020B0604030504040204" pitchFamily="34" charset="-120"/>
              <a:ea typeface="微軟正黑體" panose="020B0604030504040204" pitchFamily="34" charset="-120"/>
            </a:endParaRPr>
          </a:p>
        </p:txBody>
      </p:sp>
      <p:grpSp>
        <p:nvGrpSpPr>
          <p:cNvPr id="8" name="群組 7">
            <a:extLst>
              <a:ext uri="{FF2B5EF4-FFF2-40B4-BE49-F238E27FC236}">
                <a16:creationId xmlns:a16="http://schemas.microsoft.com/office/drawing/2014/main" id="{921BA889-7130-45F3-890B-3B63ACB90031}"/>
              </a:ext>
            </a:extLst>
          </p:cNvPr>
          <p:cNvGrpSpPr/>
          <p:nvPr/>
        </p:nvGrpSpPr>
        <p:grpSpPr>
          <a:xfrm>
            <a:off x="-362" y="-23197"/>
            <a:ext cx="11032798" cy="605449"/>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9"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0"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1" name="Google Shape;446;p38"/>
          <p:cNvSpPr txBox="1">
            <a:spLocks/>
          </p:cNvSpPr>
          <p:nvPr/>
        </p:nvSpPr>
        <p:spPr>
          <a:xfrm>
            <a:off x="1" y="-57125"/>
            <a:ext cx="10942982"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貳</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、高科大</a:t>
            </a:r>
            <a:r>
              <a:rPr lang="zh-TW" altLang="en-US" sz="3200" b="1" dirty="0">
                <a:latin typeface="微軟正黑體" panose="020B0604030504040204" pitchFamily="34" charset="-120"/>
                <a:ea typeface="微軟正黑體" panose="020B0604030504040204" pitchFamily="34" charset="-120"/>
              </a:rPr>
              <a:t>五專入學介紹</a:t>
            </a:r>
            <a:r>
              <a:rPr lang="en-US" altLang="zh-TW" sz="36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優免</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與聯免成績</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採計比較表</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(2/2)</a:t>
            </a:r>
            <a:endPar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endParaRPr>
          </a:p>
        </p:txBody>
      </p:sp>
    </p:spTree>
    <p:extLst>
      <p:ext uri="{BB962C8B-B14F-4D97-AF65-F5344CB8AC3E}">
        <p14:creationId xmlns:p14="http://schemas.microsoft.com/office/powerpoint/2010/main" val="42520391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152732" y="5994439"/>
            <a:ext cx="11595798" cy="461665"/>
          </a:xfrm>
          <a:prstGeom prst="rect">
            <a:avLst/>
          </a:prstGeom>
          <a:noFill/>
        </p:spPr>
        <p:txBody>
          <a:bodyPr wrap="square" rtlCol="0">
            <a:spAutoFit/>
          </a:bodyPr>
          <a:lstStyle/>
          <a:p>
            <a:r>
              <a:rPr lang="zh-TW" altLang="en-US" sz="2400" dirty="0" smtClean="0">
                <a:solidFill>
                  <a:srgbClr val="C00000"/>
                </a:solidFill>
                <a:latin typeface="標楷體" panose="03000509000000000000" pitchFamily="65" charset="-120"/>
                <a:ea typeface="標楷體" panose="03000509000000000000" pitchFamily="65" charset="-120"/>
              </a:rPr>
              <a:t>★</a:t>
            </a:r>
            <a:r>
              <a:rPr lang="zh-TW" altLang="en-US" sz="2400" dirty="0" smtClean="0">
                <a:solidFill>
                  <a:srgbClr val="C00000"/>
                </a:solidFill>
                <a:latin typeface="微軟正黑體" panose="020B0604030504040204" pitchFamily="34" charset="-120"/>
                <a:ea typeface="微軟正黑體" panose="020B0604030504040204" pitchFamily="34" charset="-120"/>
              </a:rPr>
              <a:t>優免超額比序總積分滿分為</a:t>
            </a:r>
            <a:r>
              <a:rPr lang="en-US" altLang="zh-TW" sz="2400" dirty="0" smtClean="0">
                <a:solidFill>
                  <a:srgbClr val="C00000"/>
                </a:solidFill>
                <a:latin typeface="微軟正黑體" panose="020B0604030504040204" pitchFamily="34" charset="-120"/>
                <a:ea typeface="微軟正黑體" panose="020B0604030504040204" pitchFamily="34" charset="-120"/>
              </a:rPr>
              <a:t>101</a:t>
            </a:r>
            <a:r>
              <a:rPr lang="zh-TW" altLang="en-US" sz="2400" dirty="0" smtClean="0">
                <a:solidFill>
                  <a:srgbClr val="C00000"/>
                </a:solidFill>
                <a:latin typeface="微軟正黑體" panose="020B0604030504040204" pitchFamily="34" charset="-120"/>
                <a:ea typeface="微軟正黑體" panose="020B0604030504040204" pitchFamily="34" charset="-120"/>
              </a:rPr>
              <a:t>分；南區聯免加權後</a:t>
            </a:r>
            <a:r>
              <a:rPr lang="zh-TW" altLang="en-US" sz="2400" dirty="0">
                <a:solidFill>
                  <a:srgbClr val="C00000"/>
                </a:solidFill>
                <a:latin typeface="微軟正黑體" panose="020B0604030504040204" pitchFamily="34" charset="-120"/>
                <a:ea typeface="微軟正黑體" panose="020B0604030504040204" pitchFamily="34" charset="-120"/>
              </a:rPr>
              <a:t>超額比序總積分</a:t>
            </a:r>
            <a:r>
              <a:rPr lang="zh-TW" altLang="en-US" sz="2400" dirty="0" smtClean="0">
                <a:solidFill>
                  <a:srgbClr val="C00000"/>
                </a:solidFill>
                <a:latin typeface="微軟正黑體" panose="020B0604030504040204" pitchFamily="34" charset="-120"/>
                <a:ea typeface="微軟正黑體" panose="020B0604030504040204" pitchFamily="34" charset="-120"/>
              </a:rPr>
              <a:t>滿分為</a:t>
            </a:r>
            <a:r>
              <a:rPr lang="en-US" altLang="zh-TW" sz="2400" dirty="0" smtClean="0">
                <a:solidFill>
                  <a:srgbClr val="C00000"/>
                </a:solidFill>
                <a:latin typeface="微軟正黑體" panose="020B0604030504040204" pitchFamily="34" charset="-120"/>
                <a:ea typeface="微軟正黑體" panose="020B0604030504040204" pitchFamily="34" charset="-120"/>
              </a:rPr>
              <a:t>68.5</a:t>
            </a:r>
            <a:r>
              <a:rPr lang="zh-TW" altLang="en-US" sz="2400" dirty="0" smtClean="0">
                <a:solidFill>
                  <a:srgbClr val="C00000"/>
                </a:solidFill>
                <a:latin typeface="微軟正黑體" panose="020B0604030504040204" pitchFamily="34" charset="-120"/>
                <a:ea typeface="微軟正黑體" panose="020B0604030504040204" pitchFamily="34" charset="-120"/>
              </a:rPr>
              <a:t>分</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grpSp>
        <p:nvGrpSpPr>
          <p:cNvPr id="8" name="群組 7">
            <a:extLst>
              <a:ext uri="{FF2B5EF4-FFF2-40B4-BE49-F238E27FC236}">
                <a16:creationId xmlns:a16="http://schemas.microsoft.com/office/drawing/2014/main" id="{921BA889-7130-45F3-890B-3B63ACB90031}"/>
              </a:ext>
            </a:extLst>
          </p:cNvPr>
          <p:cNvGrpSpPr/>
          <p:nvPr/>
        </p:nvGrpSpPr>
        <p:grpSpPr>
          <a:xfrm>
            <a:off x="-363" y="-23197"/>
            <a:ext cx="11112311" cy="605449"/>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9"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0"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1" name="Google Shape;446;p38"/>
          <p:cNvSpPr txBox="1">
            <a:spLocks/>
          </p:cNvSpPr>
          <p:nvPr/>
        </p:nvSpPr>
        <p:spPr>
          <a:xfrm>
            <a:off x="1" y="-57125"/>
            <a:ext cx="10942982"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貳</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、高科大</a:t>
            </a:r>
            <a:r>
              <a:rPr lang="zh-TW" altLang="en-US" sz="3200" b="1" dirty="0">
                <a:latin typeface="微軟正黑體" panose="020B0604030504040204" pitchFamily="34" charset="-120"/>
                <a:ea typeface="微軟正黑體" panose="020B0604030504040204" pitchFamily="34" charset="-120"/>
              </a:rPr>
              <a:t>五專入學介紹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優</a:t>
            </a:r>
            <a:r>
              <a:rPr lang="zh-TW" altLang="en-US"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免及南區聯</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免最低錄取</a:t>
            </a:r>
            <a:r>
              <a:rPr lang="zh-TW" altLang="en-US"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標準一覽表</a:t>
            </a:r>
            <a:endPar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endParaRPr>
          </a:p>
        </p:txBody>
      </p:sp>
      <p:pic>
        <p:nvPicPr>
          <p:cNvPr id="3" name="圖片 2"/>
          <p:cNvPicPr>
            <a:picLocks noChangeAspect="1"/>
          </p:cNvPicPr>
          <p:nvPr/>
        </p:nvPicPr>
        <p:blipFill>
          <a:blip r:embed="rId2"/>
          <a:stretch>
            <a:fillRect/>
          </a:stretch>
        </p:blipFill>
        <p:spPr>
          <a:xfrm>
            <a:off x="467606" y="685690"/>
            <a:ext cx="5310196" cy="5203626"/>
          </a:xfrm>
          <a:prstGeom prst="rect">
            <a:avLst/>
          </a:prstGeom>
        </p:spPr>
      </p:pic>
      <p:pic>
        <p:nvPicPr>
          <p:cNvPr id="5" name="圖片 4"/>
          <p:cNvPicPr>
            <a:picLocks noChangeAspect="1"/>
          </p:cNvPicPr>
          <p:nvPr/>
        </p:nvPicPr>
        <p:blipFill>
          <a:blip r:embed="rId3"/>
          <a:stretch>
            <a:fillRect/>
          </a:stretch>
        </p:blipFill>
        <p:spPr>
          <a:xfrm>
            <a:off x="5950631" y="685690"/>
            <a:ext cx="5352236" cy="5205312"/>
          </a:xfrm>
          <a:prstGeom prst="rect">
            <a:avLst/>
          </a:prstGeom>
        </p:spPr>
      </p:pic>
    </p:spTree>
    <p:extLst>
      <p:ext uri="{BB962C8B-B14F-4D97-AF65-F5344CB8AC3E}">
        <p14:creationId xmlns:p14="http://schemas.microsoft.com/office/powerpoint/2010/main" val="19042237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燕尾形向右箭號 1"/>
          <p:cNvSpPr/>
          <p:nvPr/>
        </p:nvSpPr>
        <p:spPr>
          <a:xfrm>
            <a:off x="795432" y="1606049"/>
            <a:ext cx="10823411" cy="884583"/>
          </a:xfrm>
          <a:prstGeom prst="notchedRightArrow">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向上箭號圖說文字 3"/>
          <p:cNvSpPr/>
          <p:nvPr/>
        </p:nvSpPr>
        <p:spPr>
          <a:xfrm>
            <a:off x="1589885" y="1896424"/>
            <a:ext cx="268357" cy="273324"/>
          </a:xfrm>
          <a:prstGeom prst="upArrowCallou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向下箭號圖說文字 4"/>
          <p:cNvSpPr/>
          <p:nvPr/>
        </p:nvSpPr>
        <p:spPr>
          <a:xfrm>
            <a:off x="2878038" y="1959466"/>
            <a:ext cx="268357" cy="273324"/>
          </a:xfrm>
          <a:prstGeom prst="downArrowCallou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向上箭號圖說文字 5"/>
          <p:cNvSpPr/>
          <p:nvPr/>
        </p:nvSpPr>
        <p:spPr>
          <a:xfrm>
            <a:off x="4208175" y="1920386"/>
            <a:ext cx="268357" cy="273324"/>
          </a:xfrm>
          <a:prstGeom prst="upArrowCallou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向下箭號圖說文字 6"/>
          <p:cNvSpPr/>
          <p:nvPr/>
        </p:nvSpPr>
        <p:spPr>
          <a:xfrm>
            <a:off x="5442464" y="1959466"/>
            <a:ext cx="268357" cy="273324"/>
          </a:xfrm>
          <a:prstGeom prst="downArrowCallou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上箭號圖說文字 7"/>
          <p:cNvSpPr/>
          <p:nvPr/>
        </p:nvSpPr>
        <p:spPr>
          <a:xfrm>
            <a:off x="6638422" y="1919914"/>
            <a:ext cx="268357" cy="273324"/>
          </a:xfrm>
          <a:prstGeom prst="upArrowCallou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上箭號圖說文字 8"/>
          <p:cNvSpPr/>
          <p:nvPr/>
        </p:nvSpPr>
        <p:spPr>
          <a:xfrm>
            <a:off x="9724657" y="1907715"/>
            <a:ext cx="268357" cy="273324"/>
          </a:xfrm>
          <a:prstGeom prst="upArrowCallou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p:cNvSpPr/>
          <p:nvPr/>
        </p:nvSpPr>
        <p:spPr>
          <a:xfrm>
            <a:off x="3677932" y="779399"/>
            <a:ext cx="1161821" cy="10731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4" name="文字方塊 73"/>
          <p:cNvSpPr txBox="1"/>
          <p:nvPr/>
        </p:nvSpPr>
        <p:spPr>
          <a:xfrm>
            <a:off x="2351934" y="2399704"/>
            <a:ext cx="1690600" cy="784830"/>
          </a:xfrm>
          <a:prstGeom prst="rect">
            <a:avLst/>
          </a:prstGeom>
          <a:noFill/>
        </p:spPr>
        <p:txBody>
          <a:bodyPr wrap="square" rtlCol="0">
            <a:spAutoFit/>
          </a:bodyPr>
          <a:lstStyle/>
          <a:p>
            <a:pPr lvl="0">
              <a:lnSpc>
                <a:spcPts val="1800"/>
              </a:lnSpc>
            </a:pPr>
            <a:r>
              <a:rPr lang="zh-TW" altLang="zh-TW" b="1" dirty="0">
                <a:solidFill>
                  <a:srgbClr val="C00000"/>
                </a:solidFill>
                <a:latin typeface="微軟正黑體" panose="020B0604030504040204" pitchFamily="34" charset="-120"/>
                <a:ea typeface="微軟正黑體" panose="020B0604030504040204" pitchFamily="34" charset="-120"/>
              </a:rPr>
              <a:t>五專優免報名：</a:t>
            </a:r>
            <a:r>
              <a:rPr lang="en-US" altLang="zh-TW" b="1" dirty="0">
                <a:solidFill>
                  <a:srgbClr val="C00000"/>
                </a:solidFill>
                <a:latin typeface="微軟正黑體" panose="020B0604030504040204" pitchFamily="34" charset="-120"/>
                <a:ea typeface="微軟正黑體" panose="020B0604030504040204" pitchFamily="34" charset="-120"/>
              </a:rPr>
              <a:t>112.5.22~ </a:t>
            </a:r>
            <a:r>
              <a:rPr lang="en-US" altLang="zh-TW" b="1" dirty="0" smtClean="0">
                <a:solidFill>
                  <a:srgbClr val="C00000"/>
                </a:solidFill>
                <a:latin typeface="微軟正黑體" panose="020B0604030504040204" pitchFamily="34" charset="-120"/>
                <a:ea typeface="微軟正黑體" panose="020B0604030504040204" pitchFamily="34" charset="-120"/>
              </a:rPr>
              <a:t>112.5.26</a:t>
            </a:r>
            <a:endParaRPr lang="zh-TW" altLang="en-US" dirty="0"/>
          </a:p>
        </p:txBody>
      </p:sp>
      <p:sp>
        <p:nvSpPr>
          <p:cNvPr id="76" name="文字方塊 75"/>
          <p:cNvSpPr txBox="1"/>
          <p:nvPr/>
        </p:nvSpPr>
        <p:spPr>
          <a:xfrm>
            <a:off x="3708768" y="813939"/>
            <a:ext cx="1455114" cy="1015663"/>
          </a:xfrm>
          <a:prstGeom prst="rect">
            <a:avLst/>
          </a:prstGeom>
          <a:noFill/>
        </p:spPr>
        <p:txBody>
          <a:bodyPr wrap="square" rtlCol="0">
            <a:spAutoFit/>
          </a:bodyPr>
          <a:lstStyle/>
          <a:p>
            <a:pPr lvl="0">
              <a:lnSpc>
                <a:spcPts val="1800"/>
              </a:lnSpc>
            </a:pPr>
            <a:r>
              <a:rPr lang="zh-TW" altLang="en-US" b="1" dirty="0">
                <a:solidFill>
                  <a:srgbClr val="C00000"/>
                </a:solidFill>
                <a:latin typeface="微軟正黑體" panose="020B0604030504040204" pitchFamily="34" charset="-120"/>
                <a:ea typeface="微軟正黑體" panose="020B0604030504040204" pitchFamily="34" charset="-120"/>
              </a:rPr>
              <a:t>五專優免網路選填志願</a:t>
            </a:r>
            <a:r>
              <a:rPr lang="zh-TW" altLang="en-US" b="1" dirty="0" smtClean="0">
                <a:solidFill>
                  <a:srgbClr val="C00000"/>
                </a:solidFill>
                <a:latin typeface="微軟正黑體" panose="020B0604030504040204" pitchFamily="34" charset="-120"/>
                <a:ea typeface="微軟正黑體" panose="020B0604030504040204" pitchFamily="34" charset="-120"/>
              </a:rPr>
              <a:t>：</a:t>
            </a:r>
            <a:r>
              <a:rPr lang="en-US" altLang="zh-TW" b="1" dirty="0" smtClean="0">
                <a:solidFill>
                  <a:srgbClr val="C00000"/>
                </a:solidFill>
                <a:latin typeface="微軟正黑體" panose="020B0604030504040204" pitchFamily="34" charset="-120"/>
                <a:ea typeface="微軟正黑體" panose="020B0604030504040204" pitchFamily="34" charset="-120"/>
              </a:rPr>
              <a:t/>
            </a:r>
            <a:br>
              <a:rPr lang="en-US" altLang="zh-TW" b="1" dirty="0" smtClean="0">
                <a:solidFill>
                  <a:srgbClr val="C00000"/>
                </a:solidFill>
                <a:latin typeface="微軟正黑體" panose="020B0604030504040204" pitchFamily="34" charset="-120"/>
                <a:ea typeface="微軟正黑體" panose="020B0604030504040204" pitchFamily="34" charset="-120"/>
              </a:rPr>
            </a:br>
            <a:r>
              <a:rPr lang="en-US" altLang="zh-TW" b="1" dirty="0" smtClean="0">
                <a:solidFill>
                  <a:srgbClr val="C00000"/>
                </a:solidFill>
                <a:latin typeface="微軟正黑體" panose="020B0604030504040204" pitchFamily="34" charset="-120"/>
                <a:ea typeface="微軟正黑體" panose="020B0604030504040204" pitchFamily="34" charset="-120"/>
              </a:rPr>
              <a:t>112.6.8</a:t>
            </a:r>
            <a:r>
              <a:rPr lang="zh-TW" altLang="en-US" b="1" dirty="0">
                <a:solidFill>
                  <a:srgbClr val="C00000"/>
                </a:solidFill>
                <a:latin typeface="微軟正黑體" panose="020B0604030504040204" pitchFamily="34" charset="-120"/>
                <a:ea typeface="微軟正黑體" panose="020B0604030504040204" pitchFamily="34" charset="-120"/>
              </a:rPr>
              <a:t>～</a:t>
            </a:r>
            <a:r>
              <a:rPr lang="en-US" altLang="zh-TW" b="1" dirty="0">
                <a:solidFill>
                  <a:srgbClr val="C00000"/>
                </a:solidFill>
                <a:latin typeface="微軟正黑體" panose="020B0604030504040204" pitchFamily="34" charset="-120"/>
                <a:ea typeface="微軟正黑體" panose="020B0604030504040204" pitchFamily="34" charset="-120"/>
              </a:rPr>
              <a:t>112.6.12</a:t>
            </a:r>
          </a:p>
        </p:txBody>
      </p:sp>
      <p:sp>
        <p:nvSpPr>
          <p:cNvPr id="77" name="文字方塊 76"/>
          <p:cNvSpPr txBox="1"/>
          <p:nvPr/>
        </p:nvSpPr>
        <p:spPr>
          <a:xfrm>
            <a:off x="7574038" y="2369523"/>
            <a:ext cx="2150619" cy="1015663"/>
          </a:xfrm>
          <a:prstGeom prst="rect">
            <a:avLst/>
          </a:prstGeom>
          <a:noFill/>
        </p:spPr>
        <p:txBody>
          <a:bodyPr wrap="square" rtlCol="0">
            <a:spAutoFit/>
          </a:bodyPr>
          <a:lstStyle/>
          <a:p>
            <a:pPr lvl="0">
              <a:lnSpc>
                <a:spcPts val="1800"/>
              </a:lnSpc>
            </a:pPr>
            <a:r>
              <a:rPr lang="zh-TW" altLang="en-US" b="1" dirty="0">
                <a:solidFill>
                  <a:srgbClr val="C00000"/>
                </a:solidFill>
                <a:latin typeface="微軟正黑體" panose="020B0604030504040204" pitchFamily="34" charset="-120"/>
                <a:ea typeface="微軟正黑體" panose="020B0604030504040204" pitchFamily="34" charset="-120"/>
              </a:rPr>
              <a:t>本校五專優免報到時間</a:t>
            </a:r>
            <a:r>
              <a:rPr lang="zh-TW" altLang="en-US" b="1" dirty="0" smtClean="0">
                <a:solidFill>
                  <a:srgbClr val="C00000"/>
                </a:solidFill>
                <a:latin typeface="微軟正黑體" panose="020B0604030504040204" pitchFamily="34" charset="-120"/>
                <a:ea typeface="微軟正黑體" panose="020B0604030504040204" pitchFamily="34" charset="-120"/>
              </a:rPr>
              <a:t>：</a:t>
            </a:r>
            <a:r>
              <a:rPr lang="en-US" altLang="zh-TW" b="1" dirty="0" smtClean="0">
                <a:solidFill>
                  <a:srgbClr val="C00000"/>
                </a:solidFill>
                <a:latin typeface="微軟正黑體" panose="020B0604030504040204" pitchFamily="34" charset="-120"/>
                <a:ea typeface="微軟正黑體" panose="020B0604030504040204" pitchFamily="34" charset="-120"/>
              </a:rPr>
              <a:t/>
            </a:r>
            <a:br>
              <a:rPr lang="en-US" altLang="zh-TW" b="1" dirty="0" smtClean="0">
                <a:solidFill>
                  <a:srgbClr val="C00000"/>
                </a:solidFill>
                <a:latin typeface="微軟正黑體" panose="020B0604030504040204" pitchFamily="34" charset="-120"/>
                <a:ea typeface="微軟正黑體" panose="020B0604030504040204" pitchFamily="34" charset="-120"/>
              </a:rPr>
            </a:br>
            <a:r>
              <a:rPr lang="en-US" altLang="zh-TW" b="1" dirty="0" smtClean="0">
                <a:solidFill>
                  <a:srgbClr val="C00000"/>
                </a:solidFill>
                <a:latin typeface="微軟正黑體" panose="020B0604030504040204" pitchFamily="34" charset="-120"/>
                <a:ea typeface="微軟正黑體" panose="020B0604030504040204" pitchFamily="34" charset="-120"/>
              </a:rPr>
              <a:t>112.6.16 13:00</a:t>
            </a:r>
            <a:r>
              <a:rPr lang="zh-TW" altLang="en-US" b="1" dirty="0" smtClean="0">
                <a:solidFill>
                  <a:srgbClr val="C00000"/>
                </a:solidFill>
                <a:latin typeface="微軟正黑體" panose="020B0604030504040204" pitchFamily="34" charset="-120"/>
                <a:ea typeface="微軟正黑體" panose="020B0604030504040204" pitchFamily="34" charset="-120"/>
              </a:rPr>
              <a:t>～</a:t>
            </a:r>
            <a:r>
              <a:rPr lang="en-US" altLang="zh-TW" b="1" dirty="0" smtClean="0">
                <a:solidFill>
                  <a:srgbClr val="C00000"/>
                </a:solidFill>
                <a:latin typeface="微軟正黑體" panose="020B0604030504040204" pitchFamily="34" charset="-120"/>
                <a:ea typeface="微軟正黑體" panose="020B0604030504040204" pitchFamily="34" charset="-120"/>
              </a:rPr>
              <a:t/>
            </a:r>
            <a:br>
              <a:rPr lang="en-US" altLang="zh-TW" b="1" dirty="0" smtClean="0">
                <a:solidFill>
                  <a:srgbClr val="C00000"/>
                </a:solidFill>
                <a:latin typeface="微軟正黑體" panose="020B0604030504040204" pitchFamily="34" charset="-120"/>
                <a:ea typeface="微軟正黑體" panose="020B0604030504040204" pitchFamily="34" charset="-120"/>
              </a:rPr>
            </a:br>
            <a:r>
              <a:rPr lang="en-US" altLang="zh-TW" b="1" dirty="0" smtClean="0">
                <a:solidFill>
                  <a:srgbClr val="C00000"/>
                </a:solidFill>
                <a:latin typeface="微軟正黑體" panose="020B0604030504040204" pitchFamily="34" charset="-120"/>
                <a:ea typeface="微軟正黑體" panose="020B0604030504040204" pitchFamily="34" charset="-120"/>
              </a:rPr>
              <a:t>112.6.19 12:00</a:t>
            </a:r>
            <a:r>
              <a:rPr lang="zh-TW" altLang="en-US" b="1" dirty="0">
                <a:solidFill>
                  <a:srgbClr val="C00000"/>
                </a:solidFill>
                <a:latin typeface="微軟正黑體" panose="020B0604030504040204" pitchFamily="34" charset="-120"/>
                <a:ea typeface="微軟正黑體" panose="020B0604030504040204" pitchFamily="34" charset="-120"/>
              </a:rPr>
              <a:t>止</a:t>
            </a:r>
          </a:p>
        </p:txBody>
      </p:sp>
      <p:sp>
        <p:nvSpPr>
          <p:cNvPr id="78" name="文字方塊 77"/>
          <p:cNvSpPr txBox="1"/>
          <p:nvPr/>
        </p:nvSpPr>
        <p:spPr>
          <a:xfrm>
            <a:off x="6037689" y="1179249"/>
            <a:ext cx="1616398" cy="553998"/>
          </a:xfrm>
          <a:prstGeom prst="rect">
            <a:avLst/>
          </a:prstGeom>
          <a:noFill/>
        </p:spPr>
        <p:txBody>
          <a:bodyPr wrap="square" rtlCol="0">
            <a:spAutoFit/>
          </a:bodyPr>
          <a:lstStyle/>
          <a:p>
            <a:pPr lvl="0">
              <a:lnSpc>
                <a:spcPts val="1800"/>
              </a:lnSpc>
            </a:pPr>
            <a:r>
              <a:rPr lang="zh-TW" altLang="en-US" b="1" dirty="0">
                <a:solidFill>
                  <a:srgbClr val="C00000"/>
                </a:solidFill>
                <a:latin typeface="微軟正黑體" panose="020B0604030504040204" pitchFamily="34" charset="-120"/>
                <a:ea typeface="微軟正黑體" panose="020B0604030504040204" pitchFamily="34" charset="-120"/>
              </a:rPr>
              <a:t>五專優免放榜：</a:t>
            </a:r>
            <a:r>
              <a:rPr lang="en-US" altLang="zh-TW" b="1" dirty="0">
                <a:solidFill>
                  <a:srgbClr val="C00000"/>
                </a:solidFill>
                <a:latin typeface="微軟正黑體" panose="020B0604030504040204" pitchFamily="34" charset="-120"/>
                <a:ea typeface="微軟正黑體" panose="020B0604030504040204" pitchFamily="34" charset="-120"/>
              </a:rPr>
              <a:t>112.6.15</a:t>
            </a:r>
          </a:p>
        </p:txBody>
      </p:sp>
      <p:sp>
        <p:nvSpPr>
          <p:cNvPr id="79" name="文字方塊 78"/>
          <p:cNvSpPr txBox="1"/>
          <p:nvPr/>
        </p:nvSpPr>
        <p:spPr>
          <a:xfrm>
            <a:off x="8929630" y="928297"/>
            <a:ext cx="2126768" cy="784830"/>
          </a:xfrm>
          <a:prstGeom prst="rect">
            <a:avLst/>
          </a:prstGeom>
          <a:noFill/>
        </p:spPr>
        <p:txBody>
          <a:bodyPr wrap="square" rtlCol="0">
            <a:spAutoFit/>
          </a:bodyPr>
          <a:lstStyle/>
          <a:p>
            <a:pPr lvl="0">
              <a:lnSpc>
                <a:spcPts val="1800"/>
              </a:lnSpc>
            </a:pPr>
            <a:r>
              <a:rPr lang="zh-TW" altLang="en-US" b="1" dirty="0">
                <a:solidFill>
                  <a:srgbClr val="C00000"/>
                </a:solidFill>
                <a:latin typeface="微軟正黑體" panose="020B0604030504040204" pitchFamily="34" charset="-120"/>
                <a:ea typeface="微軟正黑體" panose="020B0604030504040204" pitchFamily="34" charset="-120"/>
              </a:rPr>
              <a:t>五專優免放棄</a:t>
            </a:r>
            <a:r>
              <a:rPr lang="zh-TW" altLang="en-US" b="1" dirty="0" smtClean="0">
                <a:solidFill>
                  <a:srgbClr val="C00000"/>
                </a:solidFill>
                <a:latin typeface="微軟正黑體" panose="020B0604030504040204" pitchFamily="34" charset="-120"/>
                <a:ea typeface="微軟正黑體" panose="020B0604030504040204" pitchFamily="34" charset="-120"/>
              </a:rPr>
              <a:t>錄取資格截止日：</a:t>
            </a:r>
            <a:r>
              <a:rPr lang="zh-TW" altLang="en-US" b="1" dirty="0">
                <a:solidFill>
                  <a:srgbClr val="C00000"/>
                </a:solidFill>
                <a:latin typeface="微軟正黑體" panose="020B0604030504040204" pitchFamily="34" charset="-120"/>
                <a:ea typeface="微軟正黑體" panose="020B0604030504040204" pitchFamily="34" charset="-120"/>
              </a:rPr>
              <a:t/>
            </a:r>
            <a:br>
              <a:rPr lang="zh-TW" altLang="en-US" b="1" dirty="0">
                <a:solidFill>
                  <a:srgbClr val="C00000"/>
                </a:solidFill>
                <a:latin typeface="微軟正黑體" panose="020B0604030504040204" pitchFamily="34" charset="-120"/>
                <a:ea typeface="微軟正黑體" panose="020B0604030504040204" pitchFamily="34" charset="-120"/>
              </a:rPr>
            </a:br>
            <a:r>
              <a:rPr lang="en-US" altLang="zh-TW" b="1" dirty="0">
                <a:solidFill>
                  <a:srgbClr val="C00000"/>
                </a:solidFill>
                <a:latin typeface="微軟正黑體" panose="020B0604030504040204" pitchFamily="34" charset="-120"/>
                <a:ea typeface="微軟正黑體" panose="020B0604030504040204" pitchFamily="34" charset="-120"/>
              </a:rPr>
              <a:t>112/6/19 15:00</a:t>
            </a:r>
            <a:r>
              <a:rPr lang="zh-TW" altLang="en-US" b="1" dirty="0">
                <a:solidFill>
                  <a:srgbClr val="C00000"/>
                </a:solidFill>
                <a:latin typeface="微軟正黑體" panose="020B0604030504040204" pitchFamily="34" charset="-120"/>
                <a:ea typeface="微軟正黑體" panose="020B0604030504040204" pitchFamily="34" charset="-120"/>
              </a:rPr>
              <a:t>止</a:t>
            </a:r>
          </a:p>
        </p:txBody>
      </p:sp>
      <p:sp>
        <p:nvSpPr>
          <p:cNvPr id="80" name="文字方塊 79"/>
          <p:cNvSpPr txBox="1"/>
          <p:nvPr/>
        </p:nvSpPr>
        <p:spPr>
          <a:xfrm>
            <a:off x="1022959" y="982258"/>
            <a:ext cx="1469257" cy="784830"/>
          </a:xfrm>
          <a:prstGeom prst="rect">
            <a:avLst/>
          </a:prstGeom>
          <a:noFill/>
        </p:spPr>
        <p:txBody>
          <a:bodyPr wrap="square" rtlCol="0">
            <a:spAutoFit/>
          </a:bodyPr>
          <a:lstStyle/>
          <a:p>
            <a:pPr lvl="0">
              <a:lnSpc>
                <a:spcPts val="1800"/>
              </a:lnSpc>
            </a:pPr>
            <a:r>
              <a:rPr lang="zh-TW" altLang="en-US" b="1" dirty="0">
                <a:latin typeface="微軟正黑體" panose="020B0604030504040204" pitchFamily="34" charset="-120"/>
                <a:ea typeface="微軟正黑體" panose="020B0604030504040204" pitchFamily="34" charset="-120"/>
              </a:rPr>
              <a:t>國中會考：</a:t>
            </a:r>
            <a:r>
              <a:rPr lang="en-US" altLang="zh-TW" b="1" dirty="0">
                <a:latin typeface="微軟正黑體" panose="020B0604030504040204" pitchFamily="34" charset="-120"/>
                <a:ea typeface="微軟正黑體" panose="020B0604030504040204" pitchFamily="34" charset="-120"/>
              </a:rPr>
              <a:t>112.5.20</a:t>
            </a:r>
            <a:r>
              <a:rPr lang="zh-TW" altLang="en-US" b="1" dirty="0">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112.5.21</a:t>
            </a:r>
          </a:p>
        </p:txBody>
      </p:sp>
      <p:sp>
        <p:nvSpPr>
          <p:cNvPr id="81" name="文字方塊 80"/>
          <p:cNvSpPr txBox="1"/>
          <p:nvPr/>
        </p:nvSpPr>
        <p:spPr>
          <a:xfrm>
            <a:off x="5163882" y="2399704"/>
            <a:ext cx="1299544" cy="784830"/>
          </a:xfrm>
          <a:prstGeom prst="rect">
            <a:avLst/>
          </a:prstGeom>
          <a:noFill/>
        </p:spPr>
        <p:txBody>
          <a:bodyPr wrap="square" rtlCol="0">
            <a:spAutoFit/>
          </a:bodyPr>
          <a:lstStyle/>
          <a:p>
            <a:pPr lvl="0">
              <a:lnSpc>
                <a:spcPts val="1800"/>
              </a:lnSpc>
            </a:pPr>
            <a:r>
              <a:rPr lang="zh-TW" altLang="en-US" b="1" dirty="0">
                <a:latin typeface="微軟正黑體" panose="020B0604030504040204" pitchFamily="34" charset="-120"/>
                <a:ea typeface="微軟正黑體" panose="020B0604030504040204" pitchFamily="34" charset="-120"/>
              </a:rPr>
              <a:t>國中</a:t>
            </a:r>
            <a:r>
              <a:rPr lang="zh-TW" altLang="en-US" b="1" dirty="0" smtClean="0">
                <a:latin typeface="微軟正黑體" panose="020B0604030504040204" pitchFamily="34" charset="-120"/>
                <a:ea typeface="微軟正黑體" panose="020B0604030504040204" pitchFamily="34" charset="-120"/>
              </a:rPr>
              <a:t>會考</a:t>
            </a:r>
            <a:r>
              <a:rPr lang="en-US" altLang="zh-TW" b="1" dirty="0" smtClean="0">
                <a:latin typeface="微軟正黑體" panose="020B0604030504040204" pitchFamily="34" charset="-120"/>
                <a:ea typeface="微軟正黑體" panose="020B0604030504040204" pitchFamily="34" charset="-120"/>
              </a:rPr>
              <a:t/>
            </a:r>
            <a:br>
              <a:rPr lang="en-US" altLang="zh-TW" b="1" dirty="0" smtClean="0">
                <a:latin typeface="微軟正黑體" panose="020B0604030504040204" pitchFamily="34" charset="-120"/>
                <a:ea typeface="微軟正黑體" panose="020B0604030504040204" pitchFamily="34" charset="-120"/>
              </a:rPr>
            </a:br>
            <a:r>
              <a:rPr lang="zh-TW" altLang="en-US" b="1" dirty="0" smtClean="0">
                <a:latin typeface="微軟正黑體" panose="020B0604030504040204" pitchFamily="34" charset="-120"/>
                <a:ea typeface="微軟正黑體" panose="020B0604030504040204" pitchFamily="34" charset="-120"/>
              </a:rPr>
              <a:t>成績</a:t>
            </a:r>
            <a:r>
              <a:rPr lang="zh-TW" altLang="en-US" b="1" dirty="0">
                <a:latin typeface="微軟正黑體" panose="020B0604030504040204" pitchFamily="34" charset="-120"/>
                <a:ea typeface="微軟正黑體" panose="020B0604030504040204" pitchFamily="34" charset="-120"/>
              </a:rPr>
              <a:t>公告：</a:t>
            </a:r>
            <a:r>
              <a:rPr lang="en-US" altLang="zh-TW" b="1" dirty="0">
                <a:latin typeface="微軟正黑體" panose="020B0604030504040204" pitchFamily="34" charset="-120"/>
                <a:ea typeface="微軟正黑體" panose="020B0604030504040204" pitchFamily="34" charset="-120"/>
              </a:rPr>
              <a:t>112.6.9</a:t>
            </a:r>
          </a:p>
        </p:txBody>
      </p:sp>
      <p:sp>
        <p:nvSpPr>
          <p:cNvPr id="82" name="向下箭號圖說文字 81"/>
          <p:cNvSpPr/>
          <p:nvPr/>
        </p:nvSpPr>
        <p:spPr>
          <a:xfrm>
            <a:off x="8168807" y="1944203"/>
            <a:ext cx="268357" cy="273324"/>
          </a:xfrm>
          <a:prstGeom prst="downArrowCallou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9900"/>
              </a:solidFill>
            </a:endParaRPr>
          </a:p>
        </p:txBody>
      </p:sp>
      <p:sp>
        <p:nvSpPr>
          <p:cNvPr id="85" name="燕尾形向右箭號 84"/>
          <p:cNvSpPr/>
          <p:nvPr/>
        </p:nvSpPr>
        <p:spPr>
          <a:xfrm>
            <a:off x="782557" y="4730126"/>
            <a:ext cx="10836286" cy="884583"/>
          </a:xfrm>
          <a:prstGeom prst="notchedRightArrow">
            <a:avLst/>
          </a:prstGeom>
          <a:solidFill>
            <a:srgbClr val="FFFFCC"/>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向下箭號圖說文字 86"/>
          <p:cNvSpPr/>
          <p:nvPr/>
        </p:nvSpPr>
        <p:spPr>
          <a:xfrm>
            <a:off x="2863530" y="5052355"/>
            <a:ext cx="268357" cy="273324"/>
          </a:xfrm>
          <a:prstGeom prst="downArrowCallou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向上箭號圖說文字 87"/>
          <p:cNvSpPr/>
          <p:nvPr/>
        </p:nvSpPr>
        <p:spPr>
          <a:xfrm>
            <a:off x="4225532" y="5052355"/>
            <a:ext cx="268357" cy="273324"/>
          </a:xfrm>
          <a:prstGeom prst="upArrowCallout">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向下箭號圖說文字 88"/>
          <p:cNvSpPr/>
          <p:nvPr/>
        </p:nvSpPr>
        <p:spPr>
          <a:xfrm>
            <a:off x="5387468" y="5052356"/>
            <a:ext cx="268357" cy="273324"/>
          </a:xfrm>
          <a:prstGeom prst="downArrowCallou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向上箭號圖說文字 89"/>
          <p:cNvSpPr/>
          <p:nvPr/>
        </p:nvSpPr>
        <p:spPr>
          <a:xfrm>
            <a:off x="6577531" y="5034356"/>
            <a:ext cx="268357" cy="273324"/>
          </a:xfrm>
          <a:prstGeom prst="upArrowCallout">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向下箭號圖說文字 90"/>
          <p:cNvSpPr/>
          <p:nvPr/>
        </p:nvSpPr>
        <p:spPr>
          <a:xfrm>
            <a:off x="10037538" y="5037474"/>
            <a:ext cx="268357" cy="273324"/>
          </a:xfrm>
          <a:prstGeom prst="downArrowCallou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向下箭號圖說文字 91"/>
          <p:cNvSpPr/>
          <p:nvPr/>
        </p:nvSpPr>
        <p:spPr>
          <a:xfrm>
            <a:off x="7819717" y="5052355"/>
            <a:ext cx="268357" cy="273324"/>
          </a:xfrm>
          <a:prstGeom prst="downArrowCallou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矩形 104"/>
          <p:cNvSpPr/>
          <p:nvPr/>
        </p:nvSpPr>
        <p:spPr>
          <a:xfrm>
            <a:off x="7531282" y="5614709"/>
            <a:ext cx="1364444" cy="69348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7" name="文字方塊 116"/>
          <p:cNvSpPr txBox="1"/>
          <p:nvPr/>
        </p:nvSpPr>
        <p:spPr>
          <a:xfrm>
            <a:off x="2383590" y="5469749"/>
            <a:ext cx="1490000" cy="1015663"/>
          </a:xfrm>
          <a:prstGeom prst="rect">
            <a:avLst/>
          </a:prstGeom>
          <a:noFill/>
        </p:spPr>
        <p:txBody>
          <a:bodyPr wrap="square" rtlCol="0">
            <a:spAutoFit/>
          </a:bodyPr>
          <a:lstStyle/>
          <a:p>
            <a:pPr lvl="0">
              <a:lnSpc>
                <a:spcPts val="1800"/>
              </a:lnSpc>
            </a:pPr>
            <a:r>
              <a:rPr lang="zh-TW" altLang="en-US" b="1" dirty="0">
                <a:solidFill>
                  <a:srgbClr val="0066FF"/>
                </a:solidFill>
                <a:latin typeface="微軟正黑體" panose="020B0604030504040204" pitchFamily="34" charset="-120"/>
                <a:ea typeface="微軟正黑體" panose="020B0604030504040204" pitchFamily="34" charset="-120"/>
              </a:rPr>
              <a:t>南區五專聯免報名</a:t>
            </a:r>
            <a:r>
              <a:rPr lang="zh-TW" altLang="en-US" b="1" dirty="0" smtClean="0">
                <a:solidFill>
                  <a:srgbClr val="0066FF"/>
                </a:solidFill>
                <a:latin typeface="微軟正黑體" panose="020B0604030504040204" pitchFamily="34" charset="-120"/>
                <a:ea typeface="微軟正黑體" panose="020B0604030504040204" pitchFamily="34" charset="-120"/>
              </a:rPr>
              <a:t>：</a:t>
            </a:r>
            <a:r>
              <a:rPr lang="en-US" altLang="zh-TW" b="1" dirty="0" smtClean="0">
                <a:solidFill>
                  <a:srgbClr val="0066FF"/>
                </a:solidFill>
                <a:latin typeface="微軟正黑體" panose="020B0604030504040204" pitchFamily="34" charset="-120"/>
                <a:ea typeface="微軟正黑體" panose="020B0604030504040204" pitchFamily="34" charset="-120"/>
              </a:rPr>
              <a:t/>
            </a:r>
            <a:br>
              <a:rPr lang="en-US" altLang="zh-TW" b="1" dirty="0" smtClean="0">
                <a:solidFill>
                  <a:srgbClr val="0066FF"/>
                </a:solidFill>
                <a:latin typeface="微軟正黑體" panose="020B0604030504040204" pitchFamily="34" charset="-120"/>
                <a:ea typeface="微軟正黑體" panose="020B0604030504040204" pitchFamily="34" charset="-120"/>
              </a:rPr>
            </a:br>
            <a:r>
              <a:rPr lang="en-US" altLang="zh-TW" b="1" dirty="0" smtClean="0">
                <a:solidFill>
                  <a:srgbClr val="0066FF"/>
                </a:solidFill>
                <a:latin typeface="微軟正黑體" panose="020B0604030504040204" pitchFamily="34" charset="-120"/>
                <a:ea typeface="微軟正黑體" panose="020B0604030504040204" pitchFamily="34" charset="-120"/>
              </a:rPr>
              <a:t>112.6.21</a:t>
            </a:r>
            <a:r>
              <a:rPr lang="en-US" altLang="zh-TW" b="1" dirty="0">
                <a:solidFill>
                  <a:srgbClr val="0066FF"/>
                </a:solidFill>
                <a:latin typeface="微軟正黑體" panose="020B0604030504040204" pitchFamily="34" charset="-120"/>
                <a:ea typeface="微軟正黑體" panose="020B0604030504040204" pitchFamily="34" charset="-120"/>
              </a:rPr>
              <a:t>~</a:t>
            </a:r>
            <a:br>
              <a:rPr lang="en-US" altLang="zh-TW" b="1" dirty="0">
                <a:solidFill>
                  <a:srgbClr val="0066FF"/>
                </a:solidFill>
                <a:latin typeface="微軟正黑體" panose="020B0604030504040204" pitchFamily="34" charset="-120"/>
                <a:ea typeface="微軟正黑體" panose="020B0604030504040204" pitchFamily="34" charset="-120"/>
              </a:rPr>
            </a:br>
            <a:r>
              <a:rPr lang="en-US" altLang="zh-TW" b="1" dirty="0">
                <a:solidFill>
                  <a:srgbClr val="0066FF"/>
                </a:solidFill>
                <a:latin typeface="微軟正黑體" panose="020B0604030504040204" pitchFamily="34" charset="-120"/>
                <a:ea typeface="微軟正黑體" panose="020B0604030504040204" pitchFamily="34" charset="-120"/>
              </a:rPr>
              <a:t>112.7.3</a:t>
            </a:r>
          </a:p>
        </p:txBody>
      </p:sp>
      <p:sp>
        <p:nvSpPr>
          <p:cNvPr id="118" name="文字方塊 117"/>
          <p:cNvSpPr txBox="1"/>
          <p:nvPr/>
        </p:nvSpPr>
        <p:spPr>
          <a:xfrm>
            <a:off x="3747395" y="3864974"/>
            <a:ext cx="1257682" cy="1015663"/>
          </a:xfrm>
          <a:prstGeom prst="rect">
            <a:avLst/>
          </a:prstGeom>
          <a:noFill/>
        </p:spPr>
        <p:txBody>
          <a:bodyPr wrap="square" rtlCol="0">
            <a:spAutoFit/>
          </a:bodyPr>
          <a:lstStyle/>
          <a:p>
            <a:pPr lvl="0">
              <a:lnSpc>
                <a:spcPts val="1800"/>
              </a:lnSpc>
            </a:pPr>
            <a:r>
              <a:rPr lang="zh-TW" altLang="en-US" b="1" dirty="0">
                <a:solidFill>
                  <a:srgbClr val="CC00FF"/>
                </a:solidFill>
                <a:latin typeface="微軟正黑體" panose="020B0604030504040204" pitchFamily="34" charset="-120"/>
                <a:ea typeface="微軟正黑體" panose="020B0604030504040204" pitchFamily="34" charset="-120"/>
              </a:rPr>
              <a:t>高中職集體報名：</a:t>
            </a:r>
            <a:br>
              <a:rPr lang="zh-TW" altLang="en-US" b="1" dirty="0">
                <a:solidFill>
                  <a:srgbClr val="CC00FF"/>
                </a:solidFill>
                <a:latin typeface="微軟正黑體" panose="020B0604030504040204" pitchFamily="34" charset="-120"/>
                <a:ea typeface="微軟正黑體" panose="020B0604030504040204" pitchFamily="34" charset="-120"/>
              </a:rPr>
            </a:br>
            <a:r>
              <a:rPr lang="en-US" altLang="zh-TW" b="1" dirty="0">
                <a:solidFill>
                  <a:srgbClr val="CC00FF"/>
                </a:solidFill>
                <a:latin typeface="微軟正黑體" panose="020B0604030504040204" pitchFamily="34" charset="-120"/>
                <a:ea typeface="微軟正黑體" panose="020B0604030504040204" pitchFamily="34" charset="-120"/>
              </a:rPr>
              <a:t>112.7.2~</a:t>
            </a:r>
            <a:br>
              <a:rPr lang="en-US" altLang="zh-TW" b="1" dirty="0">
                <a:solidFill>
                  <a:srgbClr val="CC00FF"/>
                </a:solidFill>
                <a:latin typeface="微軟正黑體" panose="020B0604030504040204" pitchFamily="34" charset="-120"/>
                <a:ea typeface="微軟正黑體" panose="020B0604030504040204" pitchFamily="34" charset="-120"/>
              </a:rPr>
            </a:br>
            <a:r>
              <a:rPr lang="en-US" altLang="zh-TW" b="1" dirty="0">
                <a:solidFill>
                  <a:srgbClr val="CC00FF"/>
                </a:solidFill>
                <a:latin typeface="微軟正黑體" panose="020B0604030504040204" pitchFamily="34" charset="-120"/>
                <a:ea typeface="微軟正黑體" panose="020B0604030504040204" pitchFamily="34" charset="-120"/>
              </a:rPr>
              <a:t>112.7.4</a:t>
            </a:r>
          </a:p>
        </p:txBody>
      </p:sp>
      <p:sp>
        <p:nvSpPr>
          <p:cNvPr id="119" name="文字方塊 118"/>
          <p:cNvSpPr txBox="1"/>
          <p:nvPr/>
        </p:nvSpPr>
        <p:spPr>
          <a:xfrm>
            <a:off x="6070308" y="3915115"/>
            <a:ext cx="1551159" cy="1015663"/>
          </a:xfrm>
          <a:prstGeom prst="rect">
            <a:avLst/>
          </a:prstGeom>
          <a:noFill/>
        </p:spPr>
        <p:txBody>
          <a:bodyPr wrap="square" rtlCol="0">
            <a:spAutoFit/>
          </a:bodyPr>
          <a:lstStyle/>
          <a:p>
            <a:pPr lvl="0">
              <a:lnSpc>
                <a:spcPts val="1800"/>
              </a:lnSpc>
            </a:pPr>
            <a:r>
              <a:rPr lang="zh-TW" altLang="en-US" b="1" dirty="0">
                <a:solidFill>
                  <a:srgbClr val="CC00FF"/>
                </a:solidFill>
                <a:latin typeface="微軟正黑體" panose="020B0604030504040204" pitchFamily="34" charset="-120"/>
                <a:ea typeface="微軟正黑體" panose="020B0604030504040204" pitchFamily="34" charset="-120"/>
              </a:rPr>
              <a:t>高中職分發結果公告：</a:t>
            </a:r>
            <a:br>
              <a:rPr lang="zh-TW" altLang="en-US" b="1" dirty="0">
                <a:solidFill>
                  <a:srgbClr val="CC00FF"/>
                </a:solidFill>
                <a:latin typeface="微軟正黑體" panose="020B0604030504040204" pitchFamily="34" charset="-120"/>
                <a:ea typeface="微軟正黑體" panose="020B0604030504040204" pitchFamily="34" charset="-120"/>
              </a:rPr>
            </a:br>
            <a:r>
              <a:rPr lang="en-US" altLang="zh-TW" b="1" dirty="0" smtClean="0">
                <a:solidFill>
                  <a:srgbClr val="CC00FF"/>
                </a:solidFill>
                <a:latin typeface="微軟正黑體" panose="020B0604030504040204" pitchFamily="34" charset="-120"/>
                <a:ea typeface="微軟正黑體" panose="020B0604030504040204" pitchFamily="34" charset="-120"/>
              </a:rPr>
              <a:t>112.7.11(</a:t>
            </a:r>
            <a:r>
              <a:rPr lang="zh-TW" altLang="en-US" b="1" dirty="0">
                <a:solidFill>
                  <a:srgbClr val="CC00FF"/>
                </a:solidFill>
                <a:latin typeface="微軟正黑體" panose="020B0604030504040204" pitchFamily="34" charset="-120"/>
                <a:ea typeface="微軟正黑體" panose="020B0604030504040204" pitchFamily="34" charset="-120"/>
              </a:rPr>
              <a:t>二</a:t>
            </a:r>
            <a:r>
              <a:rPr lang="en-US" altLang="zh-TW" b="1" dirty="0" smtClean="0">
                <a:solidFill>
                  <a:srgbClr val="CC00FF"/>
                </a:solidFill>
                <a:latin typeface="微軟正黑體" panose="020B0604030504040204" pitchFamily="34" charset="-120"/>
                <a:ea typeface="微軟正黑體" panose="020B0604030504040204" pitchFamily="34" charset="-120"/>
              </a:rPr>
              <a:t>)</a:t>
            </a:r>
            <a:br>
              <a:rPr lang="en-US" altLang="zh-TW" b="1" dirty="0" smtClean="0">
                <a:solidFill>
                  <a:srgbClr val="CC00FF"/>
                </a:solidFill>
                <a:latin typeface="微軟正黑體" panose="020B0604030504040204" pitchFamily="34" charset="-120"/>
                <a:ea typeface="微軟正黑體" panose="020B0604030504040204" pitchFamily="34" charset="-120"/>
              </a:rPr>
            </a:br>
            <a:r>
              <a:rPr lang="en-US" altLang="zh-TW" b="1" dirty="0" smtClean="0">
                <a:solidFill>
                  <a:srgbClr val="CC00FF"/>
                </a:solidFill>
                <a:latin typeface="微軟正黑體" panose="020B0604030504040204" pitchFamily="34" charset="-120"/>
                <a:ea typeface="微軟正黑體" panose="020B0604030504040204" pitchFamily="34" charset="-120"/>
              </a:rPr>
              <a:t>11:00</a:t>
            </a:r>
            <a:endParaRPr lang="en-US" altLang="zh-TW" b="1" dirty="0">
              <a:solidFill>
                <a:srgbClr val="CC00FF"/>
              </a:solidFill>
              <a:latin typeface="微軟正黑體" panose="020B0604030504040204" pitchFamily="34" charset="-120"/>
              <a:ea typeface="微軟正黑體" panose="020B0604030504040204" pitchFamily="34" charset="-120"/>
            </a:endParaRPr>
          </a:p>
        </p:txBody>
      </p:sp>
      <p:sp>
        <p:nvSpPr>
          <p:cNvPr id="120" name="文字方塊 119"/>
          <p:cNvSpPr txBox="1"/>
          <p:nvPr/>
        </p:nvSpPr>
        <p:spPr>
          <a:xfrm>
            <a:off x="8408504" y="3872205"/>
            <a:ext cx="1981492" cy="784830"/>
          </a:xfrm>
          <a:prstGeom prst="rect">
            <a:avLst/>
          </a:prstGeom>
          <a:noFill/>
        </p:spPr>
        <p:txBody>
          <a:bodyPr wrap="square" rtlCol="0">
            <a:spAutoFit/>
          </a:bodyPr>
          <a:lstStyle/>
          <a:p>
            <a:pPr lvl="0">
              <a:lnSpc>
                <a:spcPts val="1800"/>
              </a:lnSpc>
            </a:pPr>
            <a:r>
              <a:rPr lang="zh-TW" altLang="en-US" b="1" dirty="0">
                <a:solidFill>
                  <a:srgbClr val="CC00FF"/>
                </a:solidFill>
                <a:latin typeface="微軟正黑體" panose="020B0604030504040204" pitchFamily="34" charset="-120"/>
                <a:ea typeface="微軟正黑體" panose="020B0604030504040204" pitchFamily="34" charset="-120"/>
              </a:rPr>
              <a:t>高中職報到日期：</a:t>
            </a:r>
            <a:br>
              <a:rPr lang="zh-TW" altLang="en-US" b="1" dirty="0">
                <a:solidFill>
                  <a:srgbClr val="CC00FF"/>
                </a:solidFill>
                <a:latin typeface="微軟正黑體" panose="020B0604030504040204" pitchFamily="34" charset="-120"/>
                <a:ea typeface="微軟正黑體" panose="020B0604030504040204" pitchFamily="34" charset="-120"/>
              </a:rPr>
            </a:br>
            <a:r>
              <a:rPr lang="en-US" altLang="zh-TW" b="1" dirty="0">
                <a:solidFill>
                  <a:srgbClr val="CC00FF"/>
                </a:solidFill>
                <a:latin typeface="微軟正黑體" panose="020B0604030504040204" pitchFamily="34" charset="-120"/>
                <a:ea typeface="微軟正黑體" panose="020B0604030504040204" pitchFamily="34" charset="-120"/>
              </a:rPr>
              <a:t>112.7.14(</a:t>
            </a:r>
            <a:r>
              <a:rPr lang="zh-TW" altLang="en-US" b="1" dirty="0">
                <a:solidFill>
                  <a:srgbClr val="CC00FF"/>
                </a:solidFill>
                <a:latin typeface="微軟正黑體" panose="020B0604030504040204" pitchFamily="34" charset="-120"/>
                <a:ea typeface="微軟正黑體" panose="020B0604030504040204" pitchFamily="34" charset="-120"/>
              </a:rPr>
              <a:t>五</a:t>
            </a:r>
            <a:r>
              <a:rPr lang="en-US" altLang="zh-TW" b="1" dirty="0">
                <a:solidFill>
                  <a:srgbClr val="CC00FF"/>
                </a:solidFill>
                <a:latin typeface="微軟正黑體" panose="020B0604030504040204" pitchFamily="34" charset="-120"/>
                <a:ea typeface="微軟正黑體" panose="020B0604030504040204" pitchFamily="34" charset="-120"/>
              </a:rPr>
              <a:t>)</a:t>
            </a:r>
            <a:br>
              <a:rPr lang="en-US" altLang="zh-TW" b="1" dirty="0">
                <a:solidFill>
                  <a:srgbClr val="CC00FF"/>
                </a:solidFill>
                <a:latin typeface="微軟正黑體" panose="020B0604030504040204" pitchFamily="34" charset="-120"/>
                <a:ea typeface="微軟正黑體" panose="020B0604030504040204" pitchFamily="34" charset="-120"/>
              </a:rPr>
            </a:br>
            <a:r>
              <a:rPr lang="en-US" altLang="zh-TW" b="1" dirty="0">
                <a:solidFill>
                  <a:srgbClr val="CC00FF"/>
                </a:solidFill>
                <a:latin typeface="微軟正黑體" panose="020B0604030504040204" pitchFamily="34" charset="-120"/>
                <a:ea typeface="微軟正黑體" panose="020B0604030504040204" pitchFamily="34" charset="-120"/>
              </a:rPr>
              <a:t>9:00~11:00</a:t>
            </a:r>
          </a:p>
        </p:txBody>
      </p:sp>
      <p:sp>
        <p:nvSpPr>
          <p:cNvPr id="122" name="文字方塊 121"/>
          <p:cNvSpPr txBox="1"/>
          <p:nvPr/>
        </p:nvSpPr>
        <p:spPr>
          <a:xfrm>
            <a:off x="949227" y="3943974"/>
            <a:ext cx="1616719" cy="1017138"/>
          </a:xfrm>
          <a:prstGeom prst="rect">
            <a:avLst/>
          </a:prstGeom>
          <a:noFill/>
        </p:spPr>
        <p:txBody>
          <a:bodyPr wrap="square" rtlCol="0">
            <a:spAutoFit/>
          </a:bodyPr>
          <a:lstStyle/>
          <a:p>
            <a:pPr lvl="0" defTabSz="711200">
              <a:lnSpc>
                <a:spcPts val="1800"/>
              </a:lnSpc>
              <a:spcBef>
                <a:spcPct val="0"/>
              </a:spcBef>
              <a:spcAft>
                <a:spcPct val="35000"/>
              </a:spcAft>
            </a:pPr>
            <a:r>
              <a:rPr lang="zh-TW" altLang="zh-TW" b="1" dirty="0">
                <a:solidFill>
                  <a:srgbClr val="CC00FF"/>
                </a:solidFill>
                <a:latin typeface="微軟正黑體" panose="020B0604030504040204" pitchFamily="34" charset="-120"/>
                <a:ea typeface="微軟正黑體" panose="020B0604030504040204" pitchFamily="34" charset="-120"/>
              </a:rPr>
              <a:t>高中職網路志願選填：</a:t>
            </a:r>
            <a:r>
              <a:rPr lang="en-US" altLang="zh-TW" b="1" dirty="0">
                <a:solidFill>
                  <a:srgbClr val="CC00FF"/>
                </a:solidFill>
                <a:latin typeface="微軟正黑體" panose="020B0604030504040204" pitchFamily="34" charset="-120"/>
                <a:ea typeface="微軟正黑體" panose="020B0604030504040204" pitchFamily="34" charset="-120"/>
              </a:rPr>
              <a:t>112.6.21</a:t>
            </a:r>
            <a:r>
              <a:rPr lang="zh-TW" altLang="zh-TW" b="1" dirty="0">
                <a:solidFill>
                  <a:srgbClr val="CC00FF"/>
                </a:solidFill>
                <a:latin typeface="微軟正黑體" panose="020B0604030504040204" pitchFamily="34" charset="-120"/>
                <a:ea typeface="微軟正黑體" panose="020B0604030504040204" pitchFamily="34" charset="-120"/>
              </a:rPr>
              <a:t>～</a:t>
            </a:r>
            <a:r>
              <a:rPr lang="en-US" altLang="zh-TW" b="1" dirty="0">
                <a:solidFill>
                  <a:srgbClr val="CC00FF"/>
                </a:solidFill>
                <a:latin typeface="微軟正黑體" panose="020B0604030504040204" pitchFamily="34" charset="-120"/>
                <a:ea typeface="微軟正黑體" panose="020B0604030504040204" pitchFamily="34" charset="-120"/>
              </a:rPr>
              <a:t>112.6.28</a:t>
            </a:r>
            <a:endParaRPr lang="zh-TW" altLang="en-US" dirty="0"/>
          </a:p>
        </p:txBody>
      </p:sp>
      <p:sp>
        <p:nvSpPr>
          <p:cNvPr id="123" name="文字方塊 122"/>
          <p:cNvSpPr txBox="1"/>
          <p:nvPr/>
        </p:nvSpPr>
        <p:spPr>
          <a:xfrm>
            <a:off x="4741884" y="5498780"/>
            <a:ext cx="1843413" cy="1246495"/>
          </a:xfrm>
          <a:prstGeom prst="rect">
            <a:avLst/>
          </a:prstGeom>
          <a:noFill/>
        </p:spPr>
        <p:txBody>
          <a:bodyPr wrap="square" rtlCol="0">
            <a:spAutoFit/>
          </a:bodyPr>
          <a:lstStyle/>
          <a:p>
            <a:pPr lvl="0">
              <a:lnSpc>
                <a:spcPts val="1800"/>
              </a:lnSpc>
            </a:pPr>
            <a:r>
              <a:rPr lang="zh-TW" altLang="en-US" b="1" dirty="0">
                <a:solidFill>
                  <a:srgbClr val="0066FF"/>
                </a:solidFill>
                <a:latin typeface="微軟正黑體" panose="020B0604030504040204" pitchFamily="34" charset="-120"/>
                <a:ea typeface="微軟正黑體" panose="020B0604030504040204" pitchFamily="34" charset="-120"/>
              </a:rPr>
              <a:t>郵寄南區五專聯免入學成績暨現場登記分發報到</a:t>
            </a:r>
            <a:r>
              <a:rPr lang="zh-TW" altLang="en-US" b="1" dirty="0" smtClean="0">
                <a:solidFill>
                  <a:srgbClr val="0066FF"/>
                </a:solidFill>
                <a:latin typeface="微軟正黑體" panose="020B0604030504040204" pitchFamily="34" charset="-120"/>
                <a:ea typeface="微軟正黑體" panose="020B0604030504040204" pitchFamily="34" charset="-120"/>
              </a:rPr>
              <a:t>通知單</a:t>
            </a:r>
            <a:r>
              <a:rPr lang="en-US" altLang="zh-TW" b="1" dirty="0" smtClean="0">
                <a:solidFill>
                  <a:srgbClr val="0066FF"/>
                </a:solidFill>
                <a:latin typeface="微軟正黑體" panose="020B0604030504040204" pitchFamily="34" charset="-120"/>
                <a:ea typeface="微軟正黑體" panose="020B0604030504040204" pitchFamily="34" charset="-120"/>
              </a:rPr>
              <a:t>112.7.7</a:t>
            </a:r>
            <a:r>
              <a:rPr lang="en-US" altLang="zh-TW" b="1" dirty="0">
                <a:solidFill>
                  <a:srgbClr val="0066FF"/>
                </a:solidFill>
                <a:latin typeface="微軟正黑體" panose="020B0604030504040204" pitchFamily="34" charset="-120"/>
                <a:ea typeface="微軟正黑體" panose="020B0604030504040204" pitchFamily="34" charset="-120"/>
              </a:rPr>
              <a:t>(</a:t>
            </a:r>
            <a:r>
              <a:rPr lang="zh-TW" altLang="en-US" b="1" dirty="0">
                <a:solidFill>
                  <a:srgbClr val="0066FF"/>
                </a:solidFill>
                <a:latin typeface="微軟正黑體" panose="020B0604030504040204" pitchFamily="34" charset="-120"/>
                <a:ea typeface="微軟正黑體" panose="020B0604030504040204" pitchFamily="34" charset="-120"/>
              </a:rPr>
              <a:t>五</a:t>
            </a:r>
            <a:r>
              <a:rPr lang="en-US" altLang="zh-TW" b="1" dirty="0">
                <a:solidFill>
                  <a:srgbClr val="0066FF"/>
                </a:solidFill>
                <a:latin typeface="微軟正黑體" panose="020B0604030504040204" pitchFamily="34" charset="-120"/>
                <a:ea typeface="微軟正黑體" panose="020B0604030504040204" pitchFamily="34" charset="-120"/>
              </a:rPr>
              <a:t>)</a:t>
            </a:r>
          </a:p>
        </p:txBody>
      </p:sp>
      <p:sp>
        <p:nvSpPr>
          <p:cNvPr id="124" name="文字方塊 123"/>
          <p:cNvSpPr txBox="1"/>
          <p:nvPr/>
        </p:nvSpPr>
        <p:spPr>
          <a:xfrm>
            <a:off x="7248506" y="5485829"/>
            <a:ext cx="1647220" cy="1015663"/>
          </a:xfrm>
          <a:prstGeom prst="rect">
            <a:avLst/>
          </a:prstGeom>
          <a:noFill/>
        </p:spPr>
        <p:txBody>
          <a:bodyPr wrap="square" rtlCol="0">
            <a:spAutoFit/>
          </a:bodyPr>
          <a:lstStyle/>
          <a:p>
            <a:pPr lvl="0">
              <a:lnSpc>
                <a:spcPts val="1800"/>
              </a:lnSpc>
            </a:pPr>
            <a:r>
              <a:rPr lang="zh-TW" altLang="en-US" b="1" dirty="0">
                <a:solidFill>
                  <a:srgbClr val="0066FF"/>
                </a:solidFill>
                <a:latin typeface="微軟正黑體" panose="020B0604030504040204" pitchFamily="34" charset="-120"/>
                <a:ea typeface="微軟正黑體" panose="020B0604030504040204" pitchFamily="34" charset="-120"/>
              </a:rPr>
              <a:t>南區五專聯免現場登記分發報到：</a:t>
            </a:r>
            <a:r>
              <a:rPr lang="en-US" altLang="zh-TW" b="1" dirty="0">
                <a:solidFill>
                  <a:srgbClr val="0066FF"/>
                </a:solidFill>
                <a:latin typeface="微軟正黑體" panose="020B0604030504040204" pitchFamily="34" charset="-120"/>
                <a:ea typeface="微軟正黑體" panose="020B0604030504040204" pitchFamily="34" charset="-120"/>
              </a:rPr>
              <a:t>112.7.12(</a:t>
            </a:r>
            <a:r>
              <a:rPr lang="zh-TW" altLang="en-US" b="1" dirty="0">
                <a:solidFill>
                  <a:srgbClr val="0066FF"/>
                </a:solidFill>
                <a:latin typeface="微軟正黑體" panose="020B0604030504040204" pitchFamily="34" charset="-120"/>
                <a:ea typeface="微軟正黑體" panose="020B0604030504040204" pitchFamily="34" charset="-120"/>
              </a:rPr>
              <a:t>三</a:t>
            </a:r>
            <a:r>
              <a:rPr lang="en-US" altLang="zh-TW" b="1" dirty="0">
                <a:solidFill>
                  <a:srgbClr val="0066FF"/>
                </a:solidFill>
                <a:latin typeface="微軟正黑體" panose="020B0604030504040204" pitchFamily="34" charset="-120"/>
                <a:ea typeface="微軟正黑體" panose="020B0604030504040204" pitchFamily="34" charset="-120"/>
              </a:rPr>
              <a:t>)</a:t>
            </a:r>
          </a:p>
        </p:txBody>
      </p:sp>
      <p:sp>
        <p:nvSpPr>
          <p:cNvPr id="125" name="文字方塊 124"/>
          <p:cNvSpPr txBox="1"/>
          <p:nvPr/>
        </p:nvSpPr>
        <p:spPr>
          <a:xfrm>
            <a:off x="9640241" y="5485830"/>
            <a:ext cx="1777702" cy="1015663"/>
          </a:xfrm>
          <a:prstGeom prst="rect">
            <a:avLst/>
          </a:prstGeom>
          <a:noFill/>
        </p:spPr>
        <p:txBody>
          <a:bodyPr wrap="square" rtlCol="0">
            <a:spAutoFit/>
          </a:bodyPr>
          <a:lstStyle/>
          <a:p>
            <a:pPr lvl="0" defTabSz="711200">
              <a:lnSpc>
                <a:spcPts val="1800"/>
              </a:lnSpc>
              <a:spcBef>
                <a:spcPct val="0"/>
              </a:spcBef>
              <a:spcAft>
                <a:spcPct val="35000"/>
              </a:spcAft>
            </a:pPr>
            <a:r>
              <a:rPr lang="zh-TW" altLang="en-US" b="1" dirty="0">
                <a:solidFill>
                  <a:srgbClr val="0066FF"/>
                </a:solidFill>
                <a:latin typeface="微軟正黑體" panose="020B0604030504040204" pitchFamily="34" charset="-120"/>
                <a:ea typeface="微軟正黑體" panose="020B0604030504040204" pitchFamily="34" charset="-120"/>
              </a:rPr>
              <a:t>南區五專放棄錄取資格截止：</a:t>
            </a:r>
            <a:r>
              <a:rPr lang="en-US" altLang="zh-TW" b="1" dirty="0">
                <a:solidFill>
                  <a:srgbClr val="0066FF"/>
                </a:solidFill>
                <a:latin typeface="微軟正黑體" panose="020B0604030504040204" pitchFamily="34" charset="-120"/>
                <a:ea typeface="微軟正黑體" panose="020B0604030504040204" pitchFamily="34" charset="-120"/>
              </a:rPr>
              <a:t>112/7/17  12:00</a:t>
            </a:r>
            <a:endParaRPr lang="zh-TW" altLang="en-US" b="1" dirty="0">
              <a:solidFill>
                <a:srgbClr val="0066FF"/>
              </a:solidFill>
              <a:latin typeface="微軟正黑體" panose="020B0604030504040204" pitchFamily="34" charset="-120"/>
              <a:ea typeface="微軟正黑體" panose="020B0604030504040204" pitchFamily="34" charset="-120"/>
            </a:endParaRPr>
          </a:p>
        </p:txBody>
      </p:sp>
      <p:sp>
        <p:nvSpPr>
          <p:cNvPr id="126" name="向上箭號圖說文字 125"/>
          <p:cNvSpPr/>
          <p:nvPr/>
        </p:nvSpPr>
        <p:spPr>
          <a:xfrm>
            <a:off x="8990309" y="5034356"/>
            <a:ext cx="268357" cy="273324"/>
          </a:xfrm>
          <a:prstGeom prst="upArrowCallout">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8" name="向上箭號圖說文字 127"/>
          <p:cNvSpPr/>
          <p:nvPr/>
        </p:nvSpPr>
        <p:spPr>
          <a:xfrm>
            <a:off x="1544397" y="5027469"/>
            <a:ext cx="268357" cy="273324"/>
          </a:xfrm>
          <a:prstGeom prst="upArrowCallout">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3" name="群組 42">
            <a:extLst>
              <a:ext uri="{FF2B5EF4-FFF2-40B4-BE49-F238E27FC236}">
                <a16:creationId xmlns:a16="http://schemas.microsoft.com/office/drawing/2014/main" id="{921BA889-7130-45F3-890B-3B63ACB90031}"/>
              </a:ext>
            </a:extLst>
          </p:cNvPr>
          <p:cNvGrpSpPr/>
          <p:nvPr/>
        </p:nvGrpSpPr>
        <p:grpSpPr>
          <a:xfrm>
            <a:off x="-363" y="-23197"/>
            <a:ext cx="11022857" cy="605449"/>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44"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45"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46" name="Google Shape;446;p38"/>
          <p:cNvSpPr txBox="1">
            <a:spLocks/>
          </p:cNvSpPr>
          <p:nvPr/>
        </p:nvSpPr>
        <p:spPr>
          <a:xfrm>
            <a:off x="1" y="-57125"/>
            <a:ext cx="10229221"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貳</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、高科大</a:t>
            </a:r>
            <a:r>
              <a:rPr lang="zh-TW" altLang="en-US" sz="3200" b="1" dirty="0">
                <a:latin typeface="微軟正黑體" panose="020B0604030504040204" pitchFamily="34" charset="-120"/>
                <a:ea typeface="微軟正黑體" panose="020B0604030504040204" pitchFamily="34" charset="-120"/>
              </a:rPr>
              <a:t>五專入學介紹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dirty="0">
                <a:latin typeface="微軟正黑體" panose="020B0604030504040204" pitchFamily="34" charset="-120"/>
                <a:ea typeface="微軟正黑體" panose="020B0604030504040204" pitchFamily="34" charset="-120"/>
                <a:cs typeface="+mn-ea"/>
              </a:rPr>
              <a:t>適性入學重要</a:t>
            </a:r>
            <a:r>
              <a:rPr lang="zh-TW" altLang="en-US" sz="3200" b="1" dirty="0" smtClean="0">
                <a:latin typeface="微軟正黑體" panose="020B0604030504040204" pitchFamily="34" charset="-120"/>
                <a:ea typeface="微軟正黑體" panose="020B0604030504040204" pitchFamily="34" charset="-120"/>
                <a:cs typeface="+mn-ea"/>
              </a:rPr>
              <a:t>日程表</a:t>
            </a:r>
            <a:endParaRPr lang="zh-TW" altLang="en-US" sz="3200" b="1" dirty="0">
              <a:latin typeface="微軟正黑體" panose="020B0604030504040204" pitchFamily="34" charset="-120"/>
              <a:ea typeface="微軟正黑體" panose="020B0604030504040204" pitchFamily="34" charset="-120"/>
              <a:cs typeface="+mn-ea"/>
            </a:endParaRPr>
          </a:p>
        </p:txBody>
      </p:sp>
    </p:spTree>
    <p:extLst>
      <p:ext uri="{BB962C8B-B14F-4D97-AF65-F5344CB8AC3E}">
        <p14:creationId xmlns:p14="http://schemas.microsoft.com/office/powerpoint/2010/main" val="6053004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a:extLst>
              <a:ext uri="{FF2B5EF4-FFF2-40B4-BE49-F238E27FC236}">
                <a16:creationId xmlns:a16="http://schemas.microsoft.com/office/drawing/2014/main" id="{921BA889-7130-45F3-890B-3B63ACB90031}"/>
              </a:ext>
            </a:extLst>
          </p:cNvPr>
          <p:cNvGrpSpPr/>
          <p:nvPr/>
        </p:nvGrpSpPr>
        <p:grpSpPr>
          <a:xfrm>
            <a:off x="-362" y="-23197"/>
            <a:ext cx="11062614" cy="605449"/>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14"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5"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6" name="Google Shape;446;p38"/>
          <p:cNvSpPr txBox="1">
            <a:spLocks/>
          </p:cNvSpPr>
          <p:nvPr/>
        </p:nvSpPr>
        <p:spPr>
          <a:xfrm>
            <a:off x="1" y="-57125"/>
            <a:ext cx="8408503"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貳</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、高科大</a:t>
            </a:r>
            <a:r>
              <a:rPr lang="zh-TW" altLang="en-US" sz="3200" b="1" dirty="0">
                <a:latin typeface="微軟正黑體" panose="020B0604030504040204" pitchFamily="34" charset="-120"/>
                <a:ea typeface="微軟正黑體" panose="020B0604030504040204" pitchFamily="34" charset="-120"/>
              </a:rPr>
              <a:t>五專入學介紹</a:t>
            </a:r>
            <a:r>
              <a:rPr lang="en-US" altLang="zh-TW" sz="36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dirty="0">
                <a:latin typeface="微軟正黑體" panose="020B0604030504040204" pitchFamily="34" charset="-120"/>
                <a:ea typeface="微軟正黑體" panose="020B0604030504040204" pitchFamily="34" charset="-120"/>
                <a:cs typeface="+mn-ea"/>
              </a:rPr>
              <a:t>重要</a:t>
            </a:r>
            <a:r>
              <a:rPr lang="zh-TW" altLang="en-US" sz="3200" b="1" dirty="0" smtClean="0">
                <a:latin typeface="微軟正黑體" panose="020B0604030504040204" pitchFamily="34" charset="-120"/>
                <a:ea typeface="微軟正黑體" panose="020B0604030504040204" pitchFamily="34" charset="-120"/>
                <a:cs typeface="+mn-ea"/>
              </a:rPr>
              <a:t>規範</a:t>
            </a:r>
            <a:endParaRPr lang="zh-TW" altLang="en-US" sz="3200" b="1" dirty="0">
              <a:latin typeface="微軟正黑體" panose="020B0604030504040204" pitchFamily="34" charset="-120"/>
              <a:ea typeface="微軟正黑體" panose="020B0604030504040204" pitchFamily="34" charset="-120"/>
              <a:cs typeface="+mn-ea"/>
            </a:endParaRPr>
          </a:p>
        </p:txBody>
      </p:sp>
      <p:sp>
        <p:nvSpPr>
          <p:cNvPr id="19" name="向右箭號 2">
            <a:extLst>
              <a:ext uri="{FF2B5EF4-FFF2-40B4-BE49-F238E27FC236}">
                <a16:creationId xmlns:a16="http://schemas.microsoft.com/office/drawing/2014/main" id="{CDE6A86C-BD99-4299-BFF3-B97464F47E45}"/>
              </a:ext>
            </a:extLst>
          </p:cNvPr>
          <p:cNvSpPr/>
          <p:nvPr/>
        </p:nvSpPr>
        <p:spPr bwMode="auto">
          <a:xfrm>
            <a:off x="5121348" y="3005648"/>
            <a:ext cx="2937595" cy="1224136"/>
          </a:xfrm>
          <a:prstGeom prst="rightArrow">
            <a:avLst>
              <a:gd name="adj1" fmla="val 50000"/>
              <a:gd name="adj2" fmla="val 143116"/>
            </a:avLst>
          </a:prstGeom>
          <a:noFill/>
          <a:ln w="57150">
            <a:solidFill>
              <a:schemeClr val="accent2">
                <a:lumMod val="75000"/>
              </a:schemeClr>
            </a:solidFill>
            <a:round/>
            <a:headEnd/>
            <a:tailEnd type="triangle" w="med" len="med"/>
          </a:ln>
        </p:spPr>
        <p:txBody>
          <a:bodyPr rtlCol="0" anchor="ct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未依規定放棄</a:t>
            </a:r>
          </a:p>
        </p:txBody>
      </p:sp>
      <p:pic>
        <p:nvPicPr>
          <p:cNvPr id="22" name="圖片 21">
            <a:extLst>
              <a:ext uri="{FF2B5EF4-FFF2-40B4-BE49-F238E27FC236}">
                <a16:creationId xmlns:a16="http://schemas.microsoft.com/office/drawing/2014/main" id="{3FA4E1B5-61FD-4F46-A606-5A507F554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682" y="2404588"/>
            <a:ext cx="1573530" cy="2268812"/>
          </a:xfrm>
          <a:prstGeom prst="rect">
            <a:avLst/>
          </a:prstGeom>
        </p:spPr>
      </p:pic>
      <p:sp>
        <p:nvSpPr>
          <p:cNvPr id="23" name="乘號 22">
            <a:extLst>
              <a:ext uri="{FF2B5EF4-FFF2-40B4-BE49-F238E27FC236}">
                <a16:creationId xmlns:a16="http://schemas.microsoft.com/office/drawing/2014/main" id="{5226B29B-26A6-42BF-8A58-4812CDD41A1A}"/>
              </a:ext>
            </a:extLst>
          </p:cNvPr>
          <p:cNvSpPr/>
          <p:nvPr/>
        </p:nvSpPr>
        <p:spPr bwMode="auto">
          <a:xfrm>
            <a:off x="7554888" y="1692236"/>
            <a:ext cx="4270696" cy="4071202"/>
          </a:xfrm>
          <a:prstGeom prst="mathMultiply">
            <a:avLst>
              <a:gd name="adj1" fmla="val 13674"/>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w="9525">
            <a:noFill/>
            <a:round/>
            <a:headEnd/>
            <a:tailEnd type="triangle" w="med" len="med"/>
          </a:ln>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4" name="圓角矩形 6">
            <a:extLst>
              <a:ext uri="{FF2B5EF4-FFF2-40B4-BE49-F238E27FC236}">
                <a16:creationId xmlns:a16="http://schemas.microsoft.com/office/drawing/2014/main" id="{A15F66D2-A53E-45DE-8F8F-C670129EC149}"/>
              </a:ext>
            </a:extLst>
          </p:cNvPr>
          <p:cNvSpPr/>
          <p:nvPr/>
        </p:nvSpPr>
        <p:spPr bwMode="auto">
          <a:xfrm>
            <a:off x="2194295" y="3004806"/>
            <a:ext cx="2591519" cy="576064"/>
          </a:xfrm>
          <a:prstGeom prst="roundRect">
            <a:avLst/>
          </a:prstGeom>
          <a:noFill/>
          <a:ln w="38100">
            <a:solidFill>
              <a:srgbClr val="92D050"/>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就學區優先免試入學</a:t>
            </a:r>
          </a:p>
        </p:txBody>
      </p:sp>
      <p:sp>
        <p:nvSpPr>
          <p:cNvPr id="25" name="圓角矩形 7">
            <a:extLst>
              <a:ext uri="{FF2B5EF4-FFF2-40B4-BE49-F238E27FC236}">
                <a16:creationId xmlns:a16="http://schemas.microsoft.com/office/drawing/2014/main" id="{23859360-D94D-4E54-B316-B8A6A11F22D6}"/>
              </a:ext>
            </a:extLst>
          </p:cNvPr>
          <p:cNvSpPr/>
          <p:nvPr/>
        </p:nvSpPr>
        <p:spPr bwMode="auto">
          <a:xfrm>
            <a:off x="2194295" y="3942441"/>
            <a:ext cx="2591519" cy="576064"/>
          </a:xfrm>
          <a:prstGeom prst="roundRect">
            <a:avLst/>
          </a:prstGeom>
          <a:noFill/>
          <a:ln w="38100">
            <a:solidFill>
              <a:srgbClr val="00B0F0"/>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五專優先免試入學</a:t>
            </a:r>
          </a:p>
        </p:txBody>
      </p:sp>
      <p:sp>
        <p:nvSpPr>
          <p:cNvPr id="26" name="矩形: 圓角 2">
            <a:extLst>
              <a:ext uri="{FF2B5EF4-FFF2-40B4-BE49-F238E27FC236}">
                <a16:creationId xmlns:a16="http://schemas.microsoft.com/office/drawing/2014/main" id="{235BB1C5-77A6-4749-B81D-CEBC5C48E57D}"/>
              </a:ext>
            </a:extLst>
          </p:cNvPr>
          <p:cNvSpPr/>
          <p:nvPr/>
        </p:nvSpPr>
        <p:spPr>
          <a:xfrm>
            <a:off x="2022035" y="2404588"/>
            <a:ext cx="2937595" cy="2428873"/>
          </a:xfrm>
          <a:prstGeom prst="roundRect">
            <a:avLst>
              <a:gd name="adj" fmla="val 5920"/>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完成報到</a:t>
            </a:r>
            <a:endParaRPr lang="en-US" altLang="zh-TW" sz="2400" b="1" dirty="0">
              <a:solidFill>
                <a:schemeClr val="tx1"/>
              </a:solidFill>
              <a:latin typeface="微軟正黑體" panose="020B0604030504040204" pitchFamily="34" charset="-120"/>
              <a:ea typeface="微軟正黑體" panose="020B0604030504040204" pitchFamily="34" charset="-120"/>
            </a:endParaRPr>
          </a:p>
          <a:p>
            <a:pPr algn="ct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a:r>
              <a:rPr lang="en-US" altLang="zh-TW" b="1" dirty="0">
                <a:solidFill>
                  <a:schemeClr val="tx1"/>
                </a:solidFill>
                <a:latin typeface="微軟正黑體" panose="020B0604030504040204" pitchFamily="34" charset="-120"/>
                <a:ea typeface="微軟正黑體" panose="020B0604030504040204" pitchFamily="34" charset="-120"/>
              </a:rPr>
              <a:t>Or</a:t>
            </a:r>
          </a:p>
        </p:txBody>
      </p:sp>
      <p:sp>
        <p:nvSpPr>
          <p:cNvPr id="18" name="內容版面配置區 2">
            <a:extLst>
              <a:ext uri="{FF2B5EF4-FFF2-40B4-BE49-F238E27FC236}">
                <a16:creationId xmlns:a16="http://schemas.microsoft.com/office/drawing/2014/main" id="{E9A12531-32D0-4747-9A50-3132C6D4F148}"/>
              </a:ext>
            </a:extLst>
          </p:cNvPr>
          <p:cNvSpPr txBox="1">
            <a:spLocks/>
          </p:cNvSpPr>
          <p:nvPr/>
        </p:nvSpPr>
        <p:spPr>
          <a:xfrm>
            <a:off x="363717" y="812277"/>
            <a:ext cx="10622279" cy="58311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1200"/>
              </a:spcBef>
            </a:pPr>
            <a:r>
              <a:rPr lang="zh-TW" altLang="en-US" sz="2400" dirty="0"/>
              <a:t>學生</a:t>
            </a:r>
            <a:r>
              <a:rPr lang="zh-TW" altLang="en-US" sz="2400" b="1" dirty="0">
                <a:solidFill>
                  <a:srgbClr val="0000FF"/>
                </a:solidFill>
              </a:rPr>
              <a:t>可同時報名</a:t>
            </a:r>
            <a:r>
              <a:rPr lang="zh-TW" altLang="en-US" sz="2400" dirty="0"/>
              <a:t>高級中等學校及五專各不同入學管道，惟在不同管道皆有錄取時，</a:t>
            </a:r>
            <a:r>
              <a:rPr lang="zh-TW" altLang="en-US" sz="2400" b="1" dirty="0">
                <a:solidFill>
                  <a:srgbClr val="FF0000"/>
                </a:solidFill>
              </a:rPr>
              <a:t>僅能擇一</a:t>
            </a:r>
            <a:r>
              <a:rPr lang="zh-TW" altLang="en-US" sz="2400" dirty="0"/>
              <a:t>報到。</a:t>
            </a:r>
            <a:endParaRPr lang="en-US" altLang="zh-TW" sz="2400" dirty="0"/>
          </a:p>
          <a:p>
            <a:pPr marL="0" indent="0">
              <a:lnSpc>
                <a:spcPct val="110000"/>
              </a:lnSpc>
              <a:buNone/>
            </a:pPr>
            <a:endParaRPr lang="en-US" altLang="zh-TW" dirty="0"/>
          </a:p>
          <a:p>
            <a:pPr>
              <a:lnSpc>
                <a:spcPct val="110000"/>
              </a:lnSpc>
            </a:pPr>
            <a:endParaRPr lang="en-US" altLang="zh-TW" dirty="0"/>
          </a:p>
          <a:p>
            <a:pPr>
              <a:lnSpc>
                <a:spcPct val="110000"/>
              </a:lnSpc>
            </a:pPr>
            <a:endParaRPr lang="en-US" altLang="zh-TW" dirty="0"/>
          </a:p>
          <a:p>
            <a:pPr>
              <a:lnSpc>
                <a:spcPct val="110000"/>
              </a:lnSpc>
            </a:pPr>
            <a:endParaRPr lang="en-US" altLang="zh-TW" dirty="0"/>
          </a:p>
          <a:p>
            <a:pPr>
              <a:lnSpc>
                <a:spcPct val="110000"/>
              </a:lnSpc>
            </a:pPr>
            <a:endParaRPr lang="en-US" altLang="zh-TW" dirty="0"/>
          </a:p>
          <a:p>
            <a:pPr>
              <a:lnSpc>
                <a:spcPct val="170000"/>
              </a:lnSpc>
            </a:pPr>
            <a:endParaRPr lang="en-US" altLang="zh-TW" sz="400" dirty="0"/>
          </a:p>
          <a:p>
            <a:pPr>
              <a:lnSpc>
                <a:spcPct val="150000"/>
              </a:lnSpc>
            </a:pPr>
            <a:r>
              <a:rPr lang="zh-TW" altLang="en-US" sz="2400" dirty="0"/>
              <a:t>已在高級中等學校或五專之入學管道錄取並已完成報到手續者，若</a:t>
            </a:r>
            <a:r>
              <a:rPr lang="zh-TW" altLang="en-US" sz="2400" b="1" u="sng" dirty="0">
                <a:solidFill>
                  <a:srgbClr val="FF0000"/>
                </a:solidFill>
              </a:rPr>
              <a:t>未於簡章規定之期限前</a:t>
            </a:r>
            <a:r>
              <a:rPr lang="zh-TW" altLang="en-US" sz="2400" dirty="0">
                <a:solidFill>
                  <a:srgbClr val="0000FF"/>
                </a:solidFill>
              </a:rPr>
              <a:t>聲明放棄</a:t>
            </a:r>
            <a:r>
              <a:rPr lang="zh-TW" altLang="en-US" sz="2400" dirty="0"/>
              <a:t>錄取資格，</a:t>
            </a:r>
            <a:r>
              <a:rPr lang="zh-TW" altLang="en-US" sz="2400" b="1" u="sng" dirty="0">
                <a:solidFill>
                  <a:srgbClr val="FF0000"/>
                </a:solidFill>
              </a:rPr>
              <a:t>不可報名</a:t>
            </a:r>
            <a:r>
              <a:rPr lang="zh-TW" altLang="en-US" sz="2400" dirty="0"/>
              <a:t>後續之其他入學管道。</a:t>
            </a:r>
            <a:endParaRPr lang="en-US" altLang="zh-TW" sz="2400" dirty="0"/>
          </a:p>
        </p:txBody>
      </p:sp>
      <p:sp>
        <p:nvSpPr>
          <p:cNvPr id="20" name="圓角矩形 6">
            <a:extLst>
              <a:ext uri="{FF2B5EF4-FFF2-40B4-BE49-F238E27FC236}">
                <a16:creationId xmlns:a16="http://schemas.microsoft.com/office/drawing/2014/main" id="{665E5BE8-4156-48D4-9E7D-795B5E69A190}"/>
              </a:ext>
            </a:extLst>
          </p:cNvPr>
          <p:cNvSpPr/>
          <p:nvPr/>
        </p:nvSpPr>
        <p:spPr bwMode="auto">
          <a:xfrm>
            <a:off x="8394477" y="2844745"/>
            <a:ext cx="2591519" cy="576064"/>
          </a:xfrm>
          <a:prstGeom prst="roundRect">
            <a:avLst/>
          </a:prstGeom>
          <a:noFill/>
          <a:ln w="38100">
            <a:solidFill>
              <a:srgbClr val="92D050"/>
            </a:solidFill>
            <a:round/>
            <a:headEnd/>
            <a:tailEnd type="triangle" w="med" len="med"/>
          </a:ln>
        </p:spPr>
        <p:txBody>
          <a:bodyPr rtlCol="0" anchor="ct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各就學區免試入學</a:t>
            </a:r>
          </a:p>
        </p:txBody>
      </p:sp>
      <p:sp>
        <p:nvSpPr>
          <p:cNvPr id="21" name="圓角矩形 7">
            <a:extLst>
              <a:ext uri="{FF2B5EF4-FFF2-40B4-BE49-F238E27FC236}">
                <a16:creationId xmlns:a16="http://schemas.microsoft.com/office/drawing/2014/main" id="{B063BB59-4CAC-4372-9A75-A2A9172D1A11}"/>
              </a:ext>
            </a:extLst>
          </p:cNvPr>
          <p:cNvSpPr/>
          <p:nvPr/>
        </p:nvSpPr>
        <p:spPr bwMode="auto">
          <a:xfrm>
            <a:off x="8394477" y="3900565"/>
            <a:ext cx="2591519" cy="576064"/>
          </a:xfrm>
          <a:prstGeom prst="roundRect">
            <a:avLst/>
          </a:prstGeom>
          <a:noFill/>
          <a:ln w="38100">
            <a:solidFill>
              <a:srgbClr val="00B0F0"/>
            </a:solidFill>
            <a:round/>
            <a:headEnd/>
            <a:tailEnd type="triangle" w="med" len="med"/>
          </a:ln>
        </p:spPr>
        <p:txBody>
          <a:bodyPr rtlCol="0" anchor="ct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五專聯合免試入學</a:t>
            </a:r>
          </a:p>
        </p:txBody>
      </p:sp>
    </p:spTree>
    <p:extLst>
      <p:ext uri="{BB962C8B-B14F-4D97-AF65-F5344CB8AC3E}">
        <p14:creationId xmlns:p14="http://schemas.microsoft.com/office/powerpoint/2010/main" val="24792574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881381" y="685690"/>
            <a:ext cx="9749776" cy="5801588"/>
          </a:xfrm>
          <a:prstGeom prst="rect">
            <a:avLst/>
          </a:prstGeom>
          <a:noFill/>
        </p:spPr>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重要提醒</a:t>
            </a:r>
            <a:r>
              <a:rPr lang="zh-TW" altLang="en-US" sz="2400" b="1" dirty="0" smtClean="0">
                <a:solidFill>
                  <a:srgbClr val="FF0000"/>
                </a:solidFill>
                <a:latin typeface="微軟正黑體" panose="020B0604030504040204" pitchFamily="34" charset="-120"/>
                <a:ea typeface="微軟正黑體" panose="020B0604030504040204" pitchFamily="34" charset="-120"/>
              </a:rPr>
              <a:t>：</a:t>
            </a:r>
            <a:r>
              <a:rPr lang="en-US" altLang="zh-TW" sz="2400" b="1" dirty="0" smtClean="0">
                <a:solidFill>
                  <a:srgbClr val="FF0000"/>
                </a:solidFill>
                <a:latin typeface="微軟正黑體" panose="020B0604030504040204" pitchFamily="34" charset="-120"/>
                <a:ea typeface="微軟正黑體" panose="020B0604030504040204" pitchFamily="34" charset="-120"/>
              </a:rPr>
              <a:t/>
            </a:r>
            <a:br>
              <a:rPr lang="en-US" altLang="zh-TW" sz="2400" b="1" dirty="0" smtClean="0">
                <a:solidFill>
                  <a:srgbClr val="FF0000"/>
                </a:solidFill>
                <a:latin typeface="微軟正黑體" panose="020B0604030504040204" pitchFamily="34" charset="-120"/>
                <a:ea typeface="微軟正黑體" panose="020B0604030504040204" pitchFamily="34" charset="-120"/>
              </a:rPr>
            </a:br>
            <a:r>
              <a:rPr lang="zh-TW" altLang="en-US" sz="2400" b="1" dirty="0" smtClean="0">
                <a:latin typeface="微軟正黑體" panose="020B0604030504040204" pitchFamily="34" charset="-120"/>
                <a:ea typeface="微軟正黑體" panose="020B0604030504040204" pitchFamily="34" charset="-120"/>
              </a:rPr>
              <a:t>五專部</a:t>
            </a:r>
            <a:r>
              <a:rPr lang="zh-TW" altLang="en-US" sz="2400" b="1" dirty="0" smtClean="0">
                <a:solidFill>
                  <a:srgbClr val="FF0000"/>
                </a:solidFill>
                <a:latin typeface="微軟正黑體" panose="020B0604030504040204" pitchFamily="34" charset="-120"/>
                <a:ea typeface="微軟正黑體" panose="020B0604030504040204" pitchFamily="34" charset="-120"/>
              </a:rPr>
              <a:t>暑假</a:t>
            </a:r>
            <a:r>
              <a:rPr lang="zh-TW" altLang="en-US" sz="2400" b="1" dirty="0" smtClean="0">
                <a:latin typeface="微軟正黑體" panose="020B0604030504040204" pitchFamily="34" charset="-120"/>
                <a:ea typeface="微軟正黑體" panose="020B0604030504040204" pitchFamily="34" charset="-120"/>
              </a:rPr>
              <a:t>轉學考試為本校</a:t>
            </a:r>
            <a:r>
              <a:rPr lang="zh-TW" altLang="en-US" sz="2400" b="1" dirty="0" smtClean="0">
                <a:solidFill>
                  <a:srgbClr val="FF0000"/>
                </a:solidFill>
                <a:latin typeface="微軟正黑體" panose="020B0604030504040204" pitchFamily="34" charset="-120"/>
                <a:ea typeface="微軟正黑體" panose="020B0604030504040204" pitchFamily="34" charset="-120"/>
              </a:rPr>
              <a:t>單獨招生</a:t>
            </a:r>
            <a:r>
              <a:rPr lang="zh-TW" altLang="en-US" sz="2400" b="1" dirty="0" smtClean="0">
                <a:latin typeface="微軟正黑體" panose="020B0604030504040204" pitchFamily="34" charset="-120"/>
                <a:ea typeface="微軟正黑體" panose="020B0604030504040204" pitchFamily="34" charset="-120"/>
              </a:rPr>
              <a:t>之考試，</a:t>
            </a:r>
            <a:r>
              <a:rPr lang="zh-TW" altLang="en-US" sz="2400" b="1" dirty="0" smtClean="0">
                <a:solidFill>
                  <a:srgbClr val="FF0000"/>
                </a:solidFill>
                <a:latin typeface="微軟正黑體" panose="020B0604030504040204" pitchFamily="34" charset="-120"/>
                <a:ea typeface="微軟正黑體" panose="020B0604030504040204" pitchFamily="34" charset="-120"/>
              </a:rPr>
              <a:t>每年招生方式及</a:t>
            </a:r>
            <a:r>
              <a:rPr lang="zh-TW" altLang="en-US" sz="2400" b="1" dirty="0">
                <a:solidFill>
                  <a:srgbClr val="FF0000"/>
                </a:solidFill>
                <a:latin typeface="微軟正黑體" panose="020B0604030504040204" pitchFamily="34" charset="-120"/>
                <a:ea typeface="微軟正黑體" panose="020B0604030504040204" pitchFamily="34" charset="-120"/>
              </a:rPr>
              <a:t>招生名額</a:t>
            </a:r>
            <a:r>
              <a:rPr lang="zh-TW" altLang="en-US" sz="2400" b="1" dirty="0" smtClean="0">
                <a:solidFill>
                  <a:srgbClr val="FF0000"/>
                </a:solidFill>
                <a:latin typeface="微軟正黑體" panose="020B0604030504040204" pitchFamily="34" charset="-120"/>
                <a:ea typeface="微軟正黑體" panose="020B0604030504040204" pitchFamily="34" charset="-120"/>
              </a:rPr>
              <a:t>不一定</a:t>
            </a:r>
            <a:r>
              <a:rPr lang="zh-TW" altLang="en-US" sz="2400" b="1" dirty="0" smtClean="0">
                <a:latin typeface="微軟正黑體" panose="020B0604030504040204" pitchFamily="34" charset="-120"/>
                <a:ea typeface="微軟正黑體" panose="020B0604030504040204" pitchFamily="34" charset="-120"/>
              </a:rPr>
              <a:t>，需</a:t>
            </a:r>
            <a:r>
              <a:rPr lang="zh-TW" altLang="en-US" sz="2400" b="1" dirty="0">
                <a:latin typeface="微軟正黑體" panose="020B0604030504040204" pitchFamily="34" charset="-120"/>
                <a:ea typeface="微軟正黑體" panose="020B0604030504040204" pitchFamily="34" charset="-120"/>
              </a:rPr>
              <a:t>以當</a:t>
            </a:r>
            <a:r>
              <a:rPr lang="zh-TW" altLang="en-US" sz="2400" b="1" dirty="0" smtClean="0">
                <a:latin typeface="微軟正黑體" panose="020B0604030504040204" pitchFamily="34" charset="-120"/>
                <a:ea typeface="微軟正黑體" panose="020B0604030504040204" pitchFamily="34" charset="-120"/>
              </a:rPr>
              <a:t>年度公告之招生簡章為準，</a:t>
            </a:r>
            <a:r>
              <a:rPr lang="en-US" altLang="zh-TW" sz="2400" b="1" dirty="0" smtClean="0">
                <a:latin typeface="微軟正黑體" panose="020B0604030504040204" pitchFamily="34" charset="-120"/>
                <a:ea typeface="微軟正黑體" panose="020B0604030504040204" pitchFamily="34" charset="-120"/>
              </a:rPr>
              <a:t>5</a:t>
            </a:r>
            <a:r>
              <a:rPr lang="zh-TW" altLang="en-US" sz="2400" b="1" dirty="0">
                <a:latin typeface="微軟正黑體" panose="020B0604030504040204" pitchFamily="34" charset="-120"/>
                <a:ea typeface="微軟正黑體" panose="020B0604030504040204" pitchFamily="34" charset="-120"/>
              </a:rPr>
              <a:t>月初招生簡章會公告在本校招生</a:t>
            </a:r>
            <a:r>
              <a:rPr lang="zh-TW" altLang="en-US" sz="2400" b="1" dirty="0" smtClean="0">
                <a:latin typeface="微軟正黑體" panose="020B0604030504040204" pitchFamily="34" charset="-120"/>
                <a:ea typeface="微軟正黑體" panose="020B0604030504040204" pitchFamily="34" charset="-120"/>
              </a:rPr>
              <a:t>資訊網</a:t>
            </a:r>
            <a:r>
              <a:rPr lang="zh-TW" altLang="zh-TW" sz="2400" b="1" dirty="0">
                <a:latin typeface="微軟正黑體" panose="020B0604030504040204" pitchFamily="34" charset="-120"/>
                <a:ea typeface="微軟正黑體" panose="020B0604030504040204" pitchFamily="34" charset="-120"/>
              </a:rPr>
              <a:t>。</a:t>
            </a:r>
            <a:endParaRPr lang="en-US" altLang="zh-TW" sz="2400" b="1" dirty="0" smtClean="0">
              <a:latin typeface="微軟正黑體" panose="020B0604030504040204" pitchFamily="34" charset="-120"/>
              <a:ea typeface="微軟正黑體" panose="020B0604030504040204" pitchFamily="34" charset="-120"/>
            </a:endParaRPr>
          </a:p>
          <a:p>
            <a:pPr>
              <a:lnSpc>
                <a:spcPts val="3000"/>
              </a:lnSpc>
            </a:pPr>
            <a:endParaRPr lang="en-US" altLang="zh-TW" sz="2000" dirty="0" smtClean="0">
              <a:latin typeface="微軟正黑體" panose="020B0604030504040204" pitchFamily="34" charset="-120"/>
              <a:ea typeface="微軟正黑體" panose="020B0604030504040204" pitchFamily="34" charset="-120"/>
            </a:endParaRPr>
          </a:p>
          <a:p>
            <a:pPr>
              <a:lnSpc>
                <a:spcPts val="3000"/>
              </a:lnSpc>
            </a:pPr>
            <a:r>
              <a:rPr lang="en-US" altLang="zh-TW" sz="2000" dirty="0" smtClean="0">
                <a:latin typeface="微軟正黑體" panose="020B0604030504040204" pitchFamily="34" charset="-120"/>
                <a:ea typeface="微軟正黑體" panose="020B0604030504040204" pitchFamily="34" charset="-120"/>
              </a:rPr>
              <a:t>112</a:t>
            </a:r>
            <a:r>
              <a:rPr lang="zh-TW" altLang="en-US" sz="2000" dirty="0" smtClean="0">
                <a:latin typeface="微軟正黑體" panose="020B0604030504040204" pitchFamily="34" charset="-120"/>
                <a:ea typeface="微軟正黑體" panose="020B0604030504040204" pitchFamily="34" charset="-120"/>
              </a:rPr>
              <a:t>學年度五專轉學考招生簡章資訊：</a:t>
            </a:r>
            <a:endParaRPr lang="en-US" altLang="zh-TW" sz="2000" dirty="0" smtClean="0">
              <a:latin typeface="微軟正黑體" panose="020B0604030504040204" pitchFamily="34" charset="-120"/>
              <a:ea typeface="微軟正黑體" panose="020B0604030504040204" pitchFamily="34" charset="-120"/>
            </a:endParaRPr>
          </a:p>
          <a:p>
            <a:pPr>
              <a:lnSpc>
                <a:spcPts val="3000"/>
              </a:lnSpc>
            </a:pPr>
            <a:r>
              <a:rPr lang="en-US" altLang="zh-TW" sz="2000" dirty="0" smtClean="0">
                <a:latin typeface="微軟正黑體" panose="020B0604030504040204" pitchFamily="34" charset="-120"/>
                <a:ea typeface="微軟正黑體" panose="020B0604030504040204" pitchFamily="34" charset="-120"/>
              </a:rPr>
              <a:t>1</a:t>
            </a:r>
            <a:r>
              <a:rPr lang="zh-TW" altLang="en-US" sz="2000" dirty="0" smtClean="0">
                <a:latin typeface="微軟正黑體" panose="020B0604030504040204" pitchFamily="34" charset="-120"/>
                <a:ea typeface="微軟正黑體" panose="020B0604030504040204" pitchFamily="34" charset="-120"/>
              </a:rPr>
              <a:t>、一律採網路報名方式</a:t>
            </a:r>
            <a:endParaRPr lang="en-US" altLang="zh-TW" sz="2000" dirty="0" smtClean="0">
              <a:latin typeface="微軟正黑體" panose="020B0604030504040204" pitchFamily="34" charset="-120"/>
              <a:ea typeface="微軟正黑體" panose="020B0604030504040204" pitchFamily="34" charset="-120"/>
            </a:endParaRPr>
          </a:p>
          <a:p>
            <a:pPr>
              <a:lnSpc>
                <a:spcPts val="3000"/>
              </a:lnSpc>
            </a:pPr>
            <a:r>
              <a:rPr lang="en-US" altLang="zh-TW" sz="2000" dirty="0" smtClean="0">
                <a:latin typeface="微軟正黑體" panose="020B0604030504040204" pitchFamily="34" charset="-120"/>
                <a:ea typeface="微軟正黑體" panose="020B0604030504040204" pitchFamily="34" charset="-120"/>
              </a:rPr>
              <a:t>2</a:t>
            </a:r>
            <a:r>
              <a:rPr lang="zh-TW" altLang="en-US" sz="2000" dirty="0" smtClean="0">
                <a:latin typeface="微軟正黑體" panose="020B0604030504040204" pitchFamily="34" charset="-120"/>
                <a:ea typeface="微軟正黑體" panose="020B0604030504040204" pitchFamily="34" charset="-120"/>
              </a:rPr>
              <a:t>、限報考二個科組</a:t>
            </a:r>
            <a:endParaRPr lang="en-US" altLang="zh-TW" sz="2000" dirty="0" smtClean="0">
              <a:latin typeface="微軟正黑體" panose="020B0604030504040204" pitchFamily="34" charset="-120"/>
              <a:ea typeface="微軟正黑體" panose="020B0604030504040204" pitchFamily="34" charset="-120"/>
            </a:endParaRPr>
          </a:p>
          <a:p>
            <a:pPr>
              <a:lnSpc>
                <a:spcPts val="3000"/>
              </a:lnSpc>
            </a:pPr>
            <a:r>
              <a:rPr lang="en-US" altLang="zh-TW" sz="2000" dirty="0" smtClean="0">
                <a:latin typeface="微軟正黑體" panose="020B0604030504040204" pitchFamily="34" charset="-120"/>
                <a:ea typeface="微軟正黑體" panose="020B0604030504040204" pitchFamily="34" charset="-120"/>
              </a:rPr>
              <a:t>3</a:t>
            </a:r>
            <a:r>
              <a:rPr lang="zh-TW" altLang="en-US" sz="2000" dirty="0" smtClean="0">
                <a:latin typeface="微軟正黑體" panose="020B0604030504040204" pitchFamily="34" charset="-120"/>
                <a:ea typeface="微軟正黑體" panose="020B0604030504040204" pitchFamily="34" charset="-120"/>
              </a:rPr>
              <a:t>、考試方式：</a:t>
            </a:r>
            <a:r>
              <a:rPr lang="en-US" altLang="zh-TW" sz="2000" dirty="0" smtClean="0">
                <a:latin typeface="微軟正黑體" panose="020B0604030504040204" pitchFamily="34" charset="-120"/>
                <a:ea typeface="微軟正黑體" panose="020B0604030504040204" pitchFamily="34" charset="-120"/>
              </a:rPr>
              <a:t>100%</a:t>
            </a:r>
            <a:r>
              <a:rPr lang="zh-TW" altLang="en-US" sz="2000" dirty="0" smtClean="0">
                <a:latin typeface="微軟正黑體" panose="020B0604030504040204" pitchFamily="34" charset="-120"/>
                <a:ea typeface="微軟正黑體" panose="020B0604030504040204" pitchFamily="34" charset="-120"/>
              </a:rPr>
              <a:t>書面資料審查</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不須要筆試</a:t>
            </a:r>
            <a:r>
              <a:rPr lang="en-US" altLang="zh-TW" sz="2000" dirty="0" smtClean="0">
                <a:latin typeface="微軟正黑體" panose="020B0604030504040204" pitchFamily="34" charset="-120"/>
                <a:ea typeface="微軟正黑體" panose="020B0604030504040204" pitchFamily="34" charset="-120"/>
              </a:rPr>
              <a:t>)</a:t>
            </a:r>
          </a:p>
          <a:p>
            <a:pPr>
              <a:lnSpc>
                <a:spcPts val="3000"/>
              </a:lnSpc>
            </a:pPr>
            <a:r>
              <a:rPr lang="en-US" altLang="zh-TW" sz="2000" dirty="0" smtClean="0">
                <a:latin typeface="微軟正黑體" panose="020B0604030504040204" pitchFamily="34" charset="-120"/>
                <a:ea typeface="微軟正黑體" panose="020B0604030504040204" pitchFamily="34" charset="-120"/>
              </a:rPr>
              <a:t>4</a:t>
            </a:r>
            <a:r>
              <a:rPr lang="zh-TW" altLang="en-US" sz="2000" dirty="0" smtClean="0">
                <a:latin typeface="微軟正黑體" panose="020B0604030504040204" pitchFamily="34" charset="-120"/>
                <a:ea typeface="微軟正黑體" panose="020B0604030504040204" pitchFamily="34" charset="-120"/>
              </a:rPr>
              <a:t> 、書審繳交資料：</a:t>
            </a:r>
            <a:endParaRPr lang="en-US" altLang="zh-TW" sz="2000" dirty="0" smtClean="0">
              <a:latin typeface="微軟正黑體" panose="020B0604030504040204" pitchFamily="34" charset="-120"/>
              <a:ea typeface="微軟正黑體" panose="020B0604030504040204" pitchFamily="34" charset="-120"/>
            </a:endParaRPr>
          </a:p>
          <a:p>
            <a:pPr>
              <a:lnSpc>
                <a:spcPts val="3000"/>
              </a:lnSpc>
            </a:pPr>
            <a:r>
              <a:rPr lang="en-US" altLang="zh-TW" sz="2000" dirty="0" smtClean="0">
                <a:latin typeface="微軟正黑體" panose="020B0604030504040204" pitchFamily="34" charset="-120"/>
                <a:ea typeface="微軟正黑體" panose="020B0604030504040204" pitchFamily="34" charset="-120"/>
              </a:rPr>
              <a:t>      (1)</a:t>
            </a:r>
            <a:r>
              <a:rPr lang="zh-TW" altLang="zh-TW" sz="2000" dirty="0">
                <a:latin typeface="微軟正黑體" panose="020B0604030504040204" pitchFamily="34" charset="-120"/>
                <a:ea typeface="微軟正黑體" panose="020B0604030504040204" pitchFamily="34" charset="-120"/>
              </a:rPr>
              <a:t>歷年成績單正本：必須包含在校班上總平均成績及名次、名次百分比</a:t>
            </a:r>
            <a:r>
              <a:rPr lang="zh-TW" altLang="zh-TW" sz="2000" dirty="0" smtClean="0">
                <a:latin typeface="微軟正黑體" panose="020B0604030504040204" pitchFamily="34" charset="-120"/>
                <a:ea typeface="微軟正黑體" panose="020B0604030504040204" pitchFamily="34" charset="-120"/>
              </a:rPr>
              <a:t>證明</a:t>
            </a:r>
            <a:endParaRPr lang="en-US" altLang="zh-TW" sz="2000" dirty="0" smtClean="0">
              <a:latin typeface="微軟正黑體" panose="020B0604030504040204" pitchFamily="34" charset="-120"/>
              <a:ea typeface="微軟正黑體" panose="020B0604030504040204" pitchFamily="34" charset="-120"/>
            </a:endParaRPr>
          </a:p>
          <a:p>
            <a:pPr>
              <a:lnSpc>
                <a:spcPts val="3000"/>
              </a:lnSpc>
            </a:pPr>
            <a:r>
              <a:rPr lang="en-US" altLang="zh-TW" sz="2000" dirty="0" smtClean="0">
                <a:latin typeface="微軟正黑體" panose="020B0604030504040204" pitchFamily="34" charset="-120"/>
                <a:ea typeface="微軟正黑體" panose="020B0604030504040204" pitchFamily="34" charset="-120"/>
              </a:rPr>
              <a:t>      (2)</a:t>
            </a:r>
            <a:r>
              <a:rPr lang="zh-TW" altLang="zh-TW" sz="2000" dirty="0">
                <a:latin typeface="微軟正黑體" panose="020B0604030504040204" pitchFamily="34" charset="-120"/>
                <a:ea typeface="微軟正黑體" panose="020B0604030504040204" pitchFamily="34" charset="-120"/>
              </a:rPr>
              <a:t>自傳：一千字以內，含讀書計畫、生涯規劃、家庭狀況、專長、興趣</a:t>
            </a:r>
            <a:r>
              <a:rPr lang="zh-TW" altLang="zh-TW" sz="2000" dirty="0" smtClean="0">
                <a:latin typeface="微軟正黑體" panose="020B0604030504040204" pitchFamily="34" charset="-120"/>
                <a:ea typeface="微軟正黑體" panose="020B0604030504040204" pitchFamily="34" charset="-120"/>
              </a:rPr>
              <a:t>。</a:t>
            </a:r>
            <a:endParaRPr lang="en-US" altLang="zh-TW" sz="2000" dirty="0" smtClean="0">
              <a:latin typeface="微軟正黑體" panose="020B0604030504040204" pitchFamily="34" charset="-120"/>
              <a:ea typeface="微軟正黑體" panose="020B0604030504040204" pitchFamily="34" charset="-120"/>
            </a:endParaRPr>
          </a:p>
          <a:p>
            <a:pPr>
              <a:lnSpc>
                <a:spcPts val="3000"/>
              </a:lnSpc>
            </a:pPr>
            <a:r>
              <a:rPr lang="en-US" altLang="zh-TW" sz="2000" dirty="0" smtClean="0">
                <a:latin typeface="微軟正黑體" panose="020B0604030504040204" pitchFamily="34" charset="-120"/>
                <a:ea typeface="微軟正黑體" panose="020B0604030504040204" pitchFamily="34" charset="-120"/>
              </a:rPr>
              <a:t>      (3)</a:t>
            </a:r>
            <a:r>
              <a:rPr lang="zh-TW" altLang="zh-TW" sz="2000" dirty="0">
                <a:latin typeface="微軟正黑體" panose="020B0604030504040204" pitchFamily="34" charset="-120"/>
                <a:ea typeface="微軟正黑體" panose="020B0604030504040204" pitchFamily="34" charset="-120"/>
              </a:rPr>
              <a:t>選繳資料：其他有利於審查資料，如技能檢定證照證明、重要競賽成果</a:t>
            </a:r>
            <a:r>
              <a:rPr lang="zh-TW" altLang="zh-TW" sz="2000" dirty="0" smtClean="0">
                <a:latin typeface="微軟正黑體" panose="020B0604030504040204" pitchFamily="34" charset="-120"/>
                <a:ea typeface="微軟正黑體" panose="020B0604030504040204" pitchFamily="34" charset="-120"/>
              </a:rPr>
              <a:t>、</a:t>
            </a:r>
            <a:r>
              <a:rPr lang="en-US" altLang="zh-TW" sz="2000" dirty="0" smtClean="0">
                <a:latin typeface="微軟正黑體" panose="020B0604030504040204" pitchFamily="34" charset="-120"/>
                <a:ea typeface="微軟正黑體" panose="020B0604030504040204" pitchFamily="34" charset="-120"/>
              </a:rPr>
              <a:t/>
            </a:r>
            <a:br>
              <a:rPr lang="en-US" altLang="zh-TW" sz="2000" dirty="0" smtClean="0">
                <a:latin typeface="微軟正黑體" panose="020B0604030504040204" pitchFamily="34" charset="-120"/>
                <a:ea typeface="微軟正黑體" panose="020B0604030504040204" pitchFamily="34" charset="-120"/>
              </a:rPr>
            </a:br>
            <a:r>
              <a:rPr lang="en-US" altLang="zh-TW" sz="2000" dirty="0" smtClean="0">
                <a:latin typeface="微軟正黑體" panose="020B0604030504040204" pitchFamily="34" charset="-120"/>
                <a:ea typeface="微軟正黑體" panose="020B0604030504040204" pitchFamily="34" charset="-120"/>
              </a:rPr>
              <a:t>                               </a:t>
            </a:r>
            <a:r>
              <a:rPr lang="zh-TW" altLang="zh-TW" sz="2000" dirty="0" smtClean="0">
                <a:latin typeface="微軟正黑體" panose="020B0604030504040204" pitchFamily="34" charset="-120"/>
                <a:ea typeface="微軟正黑體" panose="020B0604030504040204" pitchFamily="34" charset="-120"/>
              </a:rPr>
              <a:t>語文</a:t>
            </a:r>
            <a:r>
              <a:rPr lang="zh-TW" altLang="zh-TW" sz="2000" dirty="0">
                <a:latin typeface="微軟正黑體" panose="020B0604030504040204" pitchFamily="34" charset="-120"/>
                <a:ea typeface="微軟正黑體" panose="020B0604030504040204" pitchFamily="34" charset="-120"/>
              </a:rPr>
              <a:t>檢定證明、研究報告或作品集、社團表現、幹部證明文件</a:t>
            </a:r>
            <a:r>
              <a:rPr lang="zh-TW" altLang="zh-TW" sz="2000" dirty="0" smtClean="0">
                <a:latin typeface="微軟正黑體" panose="020B0604030504040204" pitchFamily="34" charset="-120"/>
                <a:ea typeface="微軟正黑體" panose="020B0604030504040204" pitchFamily="34" charset="-120"/>
              </a:rPr>
              <a:t>、</a:t>
            </a:r>
            <a:r>
              <a:rPr lang="en-US" altLang="zh-TW" sz="2000" dirty="0" smtClean="0">
                <a:latin typeface="微軟正黑體" panose="020B0604030504040204" pitchFamily="34" charset="-120"/>
                <a:ea typeface="微軟正黑體" panose="020B0604030504040204" pitchFamily="34" charset="-120"/>
              </a:rPr>
              <a:t/>
            </a:r>
            <a:br>
              <a:rPr lang="en-US" altLang="zh-TW" sz="2000" dirty="0" smtClean="0">
                <a:latin typeface="微軟正黑體" panose="020B0604030504040204" pitchFamily="34" charset="-120"/>
                <a:ea typeface="微軟正黑體" panose="020B0604030504040204" pitchFamily="34" charset="-120"/>
              </a:rPr>
            </a:br>
            <a:r>
              <a:rPr lang="en-US" altLang="zh-TW" sz="2000" dirty="0" smtClean="0">
                <a:latin typeface="微軟正黑體" panose="020B0604030504040204" pitchFamily="34" charset="-120"/>
                <a:ea typeface="微軟正黑體" panose="020B0604030504040204" pitchFamily="34" charset="-120"/>
              </a:rPr>
              <a:t>                               </a:t>
            </a:r>
            <a:r>
              <a:rPr lang="zh-TW" altLang="zh-TW" sz="2000" dirty="0" smtClean="0">
                <a:latin typeface="微軟正黑體" panose="020B0604030504040204" pitchFamily="34" charset="-120"/>
                <a:ea typeface="微軟正黑體" panose="020B0604030504040204" pitchFamily="34" charset="-120"/>
              </a:rPr>
              <a:t>獎懲</a:t>
            </a:r>
            <a:r>
              <a:rPr lang="zh-TW" altLang="zh-TW" sz="2000" dirty="0">
                <a:latin typeface="微軟正黑體" panose="020B0604030504040204" pitchFamily="34" charset="-120"/>
                <a:ea typeface="微軟正黑體" panose="020B0604030504040204" pitchFamily="34" charset="-120"/>
              </a:rPr>
              <a:t>紀錄或其他足以證明學生能力之資料</a:t>
            </a:r>
            <a:r>
              <a:rPr lang="zh-TW" altLang="zh-TW" sz="2000" dirty="0" smtClean="0">
                <a:latin typeface="微軟正黑體" panose="020B0604030504040204" pitchFamily="34" charset="-120"/>
                <a:ea typeface="微軟正黑體" panose="020B0604030504040204" pitchFamily="34" charset="-120"/>
              </a:rPr>
              <a:t>。</a:t>
            </a:r>
            <a:endParaRPr lang="en-US" altLang="zh-TW" sz="2000" dirty="0" smtClean="0">
              <a:latin typeface="微軟正黑體" panose="020B0604030504040204" pitchFamily="34" charset="-120"/>
              <a:ea typeface="微軟正黑體" panose="020B0604030504040204" pitchFamily="34" charset="-120"/>
            </a:endParaRPr>
          </a:p>
        </p:txBody>
      </p:sp>
      <p:grpSp>
        <p:nvGrpSpPr>
          <p:cNvPr id="4" name="群組 3">
            <a:extLst>
              <a:ext uri="{FF2B5EF4-FFF2-40B4-BE49-F238E27FC236}">
                <a16:creationId xmlns:a16="http://schemas.microsoft.com/office/drawing/2014/main" id="{921BA889-7130-45F3-890B-3B63ACB90031}"/>
              </a:ext>
            </a:extLst>
          </p:cNvPr>
          <p:cNvGrpSpPr/>
          <p:nvPr/>
        </p:nvGrpSpPr>
        <p:grpSpPr>
          <a:xfrm>
            <a:off x="-363" y="-23197"/>
            <a:ext cx="11827273" cy="605449"/>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5"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6"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7" name="Google Shape;446;p38"/>
          <p:cNvSpPr txBox="1">
            <a:spLocks/>
          </p:cNvSpPr>
          <p:nvPr/>
        </p:nvSpPr>
        <p:spPr>
          <a:xfrm>
            <a:off x="1" y="-57125"/>
            <a:ext cx="11344588"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貳</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、高科大</a:t>
            </a:r>
            <a:r>
              <a:rPr lang="zh-TW" altLang="en-US" sz="3200" b="1" dirty="0">
                <a:latin typeface="微軟正黑體" panose="020B0604030504040204" pitchFamily="34" charset="-120"/>
                <a:ea typeface="微軟正黑體" panose="020B0604030504040204" pitchFamily="34" charset="-120"/>
              </a:rPr>
              <a:t>五專入學介紹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dirty="0">
                <a:latin typeface="微軟正黑體" panose="020B0604030504040204" pitchFamily="34" charset="-120"/>
                <a:ea typeface="微軟正黑體" panose="020B0604030504040204" pitchFamily="34" charset="-120"/>
              </a:rPr>
              <a:t>五專</a:t>
            </a:r>
            <a:r>
              <a:rPr lang="zh-TW" altLang="en-US" sz="2800" b="1" dirty="0" smtClean="0">
                <a:latin typeface="微軟正黑體" panose="020B0604030504040204" pitchFamily="34" charset="-120"/>
                <a:ea typeface="微軟正黑體" panose="020B0604030504040204" pitchFamily="34" charset="-120"/>
              </a:rPr>
              <a:t>部暑假轉學</a:t>
            </a:r>
            <a:r>
              <a:rPr lang="zh-TW" altLang="en-US" sz="2800" b="1" dirty="0">
                <a:latin typeface="微軟正黑體" panose="020B0604030504040204" pitchFamily="34" charset="-120"/>
                <a:ea typeface="微軟正黑體" panose="020B0604030504040204" pitchFamily="34" charset="-120"/>
              </a:rPr>
              <a:t>考試 </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一升二及二升三</a:t>
            </a:r>
            <a:r>
              <a:rPr lang="en-US" altLang="zh-TW" sz="2800" b="1" dirty="0" smtClean="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cs typeface="+mn-ea"/>
            </a:endParaRPr>
          </a:p>
        </p:txBody>
      </p:sp>
    </p:spTree>
    <p:extLst>
      <p:ext uri="{BB962C8B-B14F-4D97-AF65-F5344CB8AC3E}">
        <p14:creationId xmlns:p14="http://schemas.microsoft.com/office/powerpoint/2010/main" val="16584521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化同側角落矩形 8"/>
          <p:cNvSpPr/>
          <p:nvPr/>
        </p:nvSpPr>
        <p:spPr>
          <a:xfrm rot="16200000" flipH="1">
            <a:off x="3408324" y="-3244350"/>
            <a:ext cx="508000" cy="7172424"/>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12" name="群組 11">
            <a:extLst>
              <a:ext uri="{FF2B5EF4-FFF2-40B4-BE49-F238E27FC236}">
                <a16:creationId xmlns:a16="http://schemas.microsoft.com/office/drawing/2014/main" id="{921BA889-7130-45F3-890B-3B63ACB90031}"/>
              </a:ext>
            </a:extLst>
          </p:cNvPr>
          <p:cNvGrpSpPr/>
          <p:nvPr/>
        </p:nvGrpSpPr>
        <p:grpSpPr>
          <a:xfrm>
            <a:off x="-362" y="-23197"/>
            <a:ext cx="11062614" cy="605449"/>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13"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61">
              <a:extLst>
                <a:ext uri="{FF2B5EF4-FFF2-40B4-BE49-F238E27FC236}">
                  <a16:creationId xmlns:a16="http://schemas.microsoft.com/office/drawing/2014/main" id="{8F77866F-9E08-4E97-9C96-5E9B781D723D}"/>
                </a:ext>
              </a:extLst>
            </p:cNvPr>
            <p:cNvSpPr/>
            <p:nvPr/>
          </p:nvSpPr>
          <p:spPr>
            <a:xfrm rot="16200000" flipH="1">
              <a:off x="2752890"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5" name="Google Shape;446;p38"/>
          <p:cNvSpPr txBox="1">
            <a:spLocks/>
          </p:cNvSpPr>
          <p:nvPr/>
        </p:nvSpPr>
        <p:spPr>
          <a:xfrm>
            <a:off x="1" y="-57125"/>
            <a:ext cx="874643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貳</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、高科大</a:t>
            </a:r>
            <a:r>
              <a:rPr lang="zh-TW" altLang="en-US" sz="3200" b="1" dirty="0">
                <a:latin typeface="微軟正黑體" panose="020B0604030504040204" pitchFamily="34" charset="-120"/>
                <a:ea typeface="微軟正黑體" panose="020B0604030504040204" pitchFamily="34" charset="-120"/>
              </a:rPr>
              <a:t>五專入學介紹</a:t>
            </a:r>
            <a:r>
              <a:rPr lang="en-US" altLang="zh-TW" sz="36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五專升學進路</a:t>
            </a:r>
            <a:endParaRPr lang="zh-TW" altLang="en-US" sz="3200" b="1" dirty="0">
              <a:latin typeface="微軟正黑體" panose="020B0604030504040204" pitchFamily="34" charset="-120"/>
              <a:ea typeface="微軟正黑體" panose="020B0604030504040204" pitchFamily="34" charset="-120"/>
              <a:cs typeface="+mn-ea"/>
            </a:endParaRPr>
          </a:p>
        </p:txBody>
      </p:sp>
      <p:grpSp>
        <p:nvGrpSpPr>
          <p:cNvPr id="37" name="群組 36"/>
          <p:cNvGrpSpPr>
            <a:grpSpLocks noChangeAspect="1"/>
          </p:cNvGrpSpPr>
          <p:nvPr/>
        </p:nvGrpSpPr>
        <p:grpSpPr>
          <a:xfrm>
            <a:off x="868334" y="3834577"/>
            <a:ext cx="3343839" cy="3023423"/>
            <a:chOff x="90627" y="3424998"/>
            <a:chExt cx="3764551" cy="3692332"/>
          </a:xfrm>
        </p:grpSpPr>
        <p:grpSp>
          <p:nvGrpSpPr>
            <p:cNvPr id="38" name="组合 1"/>
            <p:cNvGrpSpPr/>
            <p:nvPr/>
          </p:nvGrpSpPr>
          <p:grpSpPr>
            <a:xfrm>
              <a:off x="1610183" y="3424998"/>
              <a:ext cx="2244995" cy="1335920"/>
              <a:chOff x="5343050" y="2771741"/>
              <a:chExt cx="2244995" cy="1335920"/>
            </a:xfrm>
            <a:solidFill>
              <a:srgbClr val="027584"/>
            </a:solidFill>
          </p:grpSpPr>
          <p:sp>
            <p:nvSpPr>
              <p:cNvPr id="48" name="直角三角形 47"/>
              <p:cNvSpPr/>
              <p:nvPr/>
            </p:nvSpPr>
            <p:spPr>
              <a:xfrm rot="1800000">
                <a:off x="5343050" y="2771741"/>
                <a:ext cx="2244995" cy="1335920"/>
              </a:xfrm>
              <a:prstGeom prst="rtTriangle">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a:cs typeface="+mn-ea"/>
                  <a:sym typeface="+mn-lt"/>
                </a:endParaRPr>
              </a:p>
            </p:txBody>
          </p:sp>
          <p:sp>
            <p:nvSpPr>
              <p:cNvPr id="49" name="矩形 7"/>
              <p:cNvSpPr>
                <a:spLocks noChangeArrowheads="1"/>
              </p:cNvSpPr>
              <p:nvPr/>
            </p:nvSpPr>
            <p:spPr bwMode="auto">
              <a:xfrm rot="1800000">
                <a:off x="5496978" y="3127986"/>
                <a:ext cx="790732" cy="495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TW" altLang="en-US" sz="2800" b="1" i="0" u="none" strike="noStrike" kern="0" cap="none" spc="0" normalizeH="0" baseline="0" noProof="0" dirty="0" smtClean="0">
                    <a:ln>
                      <a:noFill/>
                    </a:ln>
                    <a:solidFill>
                      <a:prstClr val="white"/>
                    </a:solidFill>
                    <a:effectLst/>
                    <a:uLnTx/>
                    <a:uFillTx/>
                    <a:latin typeface="MS Gothic" panose="020B0609070205080204" pitchFamily="49" charset="-128"/>
                    <a:ea typeface="MS Gothic" panose="020B0609070205080204" pitchFamily="49" charset="-128"/>
                    <a:cs typeface="+mn-ea"/>
                    <a:sym typeface="+mn-lt"/>
                  </a:rPr>
                  <a:t>五</a:t>
                </a:r>
                <a:r>
                  <a:rPr kumimoji="0" lang="zh-TW" altLang="en-US" sz="2800" b="1" i="0" u="none" strike="noStrike" kern="0" cap="none" spc="0"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mn-ea"/>
                    <a:sym typeface="+mn-lt"/>
                  </a:rPr>
                  <a:t>專</a:t>
                </a:r>
                <a:endParaRPr kumimoji="0" lang="zh-CN" altLang="en-US" sz="2800" b="1" i="0" u="none" strike="noStrike" kern="0" cap="none" spc="0"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mn-ea"/>
                  <a:sym typeface="+mn-lt"/>
                </a:endParaRPr>
              </a:p>
            </p:txBody>
          </p:sp>
        </p:grpSp>
        <p:grpSp>
          <p:nvGrpSpPr>
            <p:cNvPr id="39" name="组合 2"/>
            <p:cNvGrpSpPr/>
            <p:nvPr/>
          </p:nvGrpSpPr>
          <p:grpSpPr>
            <a:xfrm>
              <a:off x="1610140" y="5736284"/>
              <a:ext cx="2244995" cy="1381046"/>
              <a:chOff x="5343007" y="5083027"/>
              <a:chExt cx="2244995" cy="1381046"/>
            </a:xfrm>
            <a:solidFill>
              <a:srgbClr val="00B050"/>
            </a:solidFill>
          </p:grpSpPr>
          <p:sp>
            <p:nvSpPr>
              <p:cNvPr id="46" name="直角三角形 45"/>
              <p:cNvSpPr/>
              <p:nvPr/>
            </p:nvSpPr>
            <p:spPr>
              <a:xfrm rot="8990440">
                <a:off x="5343007" y="5128153"/>
                <a:ext cx="2244995" cy="1335920"/>
              </a:xfrm>
              <a:prstGeom prst="rtTriangle">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a:cs typeface="+mn-ea"/>
                  <a:sym typeface="+mn-lt"/>
                </a:endParaRPr>
              </a:p>
            </p:txBody>
          </p:sp>
          <p:sp>
            <p:nvSpPr>
              <p:cNvPr id="47" name="矩形 7"/>
              <p:cNvSpPr>
                <a:spLocks noChangeArrowheads="1"/>
              </p:cNvSpPr>
              <p:nvPr/>
            </p:nvSpPr>
            <p:spPr bwMode="auto">
              <a:xfrm rot="19800000" flipH="1">
                <a:off x="6094698" y="5083027"/>
                <a:ext cx="790732" cy="495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TW" altLang="en-US" sz="2800" b="1" i="0" u="none" strike="noStrike" kern="0" cap="none" spc="0" normalizeH="0" baseline="0" noProof="0" dirty="0" smtClean="0">
                    <a:ln>
                      <a:noFill/>
                    </a:ln>
                    <a:solidFill>
                      <a:prstClr val="white"/>
                    </a:solidFill>
                    <a:effectLst/>
                    <a:uLnTx/>
                    <a:uFillTx/>
                    <a:latin typeface="MS Gothic" panose="020B0609070205080204" pitchFamily="49" charset="-128"/>
                    <a:ea typeface="MS Gothic" panose="020B0609070205080204" pitchFamily="49" charset="-128"/>
                    <a:cs typeface="+mn-ea"/>
                    <a:sym typeface="+mn-lt"/>
                  </a:rPr>
                  <a:t>碩</a:t>
                </a:r>
                <a:r>
                  <a:rPr kumimoji="0" lang="zh-TW" altLang="en-US" sz="2800" b="1" i="0" u="none" strike="noStrike" kern="0" cap="none" spc="0"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mn-ea"/>
                    <a:sym typeface="+mn-lt"/>
                  </a:rPr>
                  <a:t>士</a:t>
                </a:r>
                <a:endParaRPr kumimoji="0" lang="zh-CN" altLang="en-US" sz="2800" b="1" i="0" u="none" strike="noStrike" kern="0" cap="none" spc="0"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mn-ea"/>
                  <a:sym typeface="+mn-lt"/>
                </a:endParaRPr>
              </a:p>
            </p:txBody>
          </p:sp>
        </p:grpSp>
        <p:grpSp>
          <p:nvGrpSpPr>
            <p:cNvPr id="40" name="组合 6"/>
            <p:cNvGrpSpPr/>
            <p:nvPr/>
          </p:nvGrpSpPr>
          <p:grpSpPr>
            <a:xfrm>
              <a:off x="90627" y="4107553"/>
              <a:ext cx="1335920" cy="2244994"/>
              <a:chOff x="3823494" y="3454296"/>
              <a:chExt cx="1335920" cy="2244994"/>
            </a:xfrm>
            <a:solidFill>
              <a:srgbClr val="FFC000"/>
            </a:solidFill>
          </p:grpSpPr>
          <p:sp>
            <p:nvSpPr>
              <p:cNvPr id="44" name="直角三角形 43"/>
              <p:cNvSpPr/>
              <p:nvPr/>
            </p:nvSpPr>
            <p:spPr>
              <a:xfrm rot="16200000">
                <a:off x="3368957" y="3908833"/>
                <a:ext cx="2244994" cy="1335920"/>
              </a:xfrm>
              <a:prstGeom prst="rtTriangle">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a:cs typeface="+mn-ea"/>
                  <a:sym typeface="+mn-lt"/>
                </a:endParaRPr>
              </a:p>
            </p:txBody>
          </p:sp>
          <p:sp>
            <p:nvSpPr>
              <p:cNvPr id="45" name="矩形 7"/>
              <p:cNvSpPr>
                <a:spLocks noChangeArrowheads="1"/>
              </p:cNvSpPr>
              <p:nvPr/>
            </p:nvSpPr>
            <p:spPr bwMode="auto">
              <a:xfrm flipH="1">
                <a:off x="4147112" y="5069345"/>
                <a:ext cx="790732" cy="495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TW" altLang="en-US" sz="2800" b="1" i="0" u="none" strike="noStrike" kern="0" cap="none" spc="0"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mn-ea"/>
                    <a:sym typeface="+mn-lt"/>
                  </a:rPr>
                  <a:t>工作</a:t>
                </a:r>
                <a:endParaRPr kumimoji="0" lang="zh-CN" altLang="en-US" sz="2800" b="1" i="0" u="none" strike="noStrike" kern="0" cap="none" spc="0"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mn-ea"/>
                  <a:sym typeface="+mn-lt"/>
                </a:endParaRPr>
              </a:p>
            </p:txBody>
          </p:sp>
        </p:grpSp>
        <p:sp>
          <p:nvSpPr>
            <p:cNvPr id="41" name="矩形 7"/>
            <p:cNvSpPr>
              <a:spLocks noChangeArrowheads="1"/>
            </p:cNvSpPr>
            <p:nvPr/>
          </p:nvSpPr>
          <p:spPr bwMode="auto">
            <a:xfrm rot="3600000">
              <a:off x="2438234" y="3769599"/>
              <a:ext cx="900674" cy="45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000" b="1" i="0" u="none" strike="noStrike" kern="0" cap="none" spc="0" normalizeH="0" baseline="0" noProof="0" dirty="0" smtClean="0">
                  <a:ln>
                    <a:noFill/>
                  </a:ln>
                  <a:solidFill>
                    <a:srgbClr val="027584"/>
                  </a:solidFill>
                  <a:effectLst/>
                  <a:uLnTx/>
                  <a:uFillTx/>
                  <a:latin typeface="微軟正黑體" panose="020B0604030504040204" pitchFamily="34" charset="-120"/>
                  <a:ea typeface="微軟正黑體" panose="020B0604030504040204" pitchFamily="34" charset="-120"/>
                  <a:cs typeface="+mn-ea"/>
                  <a:sym typeface="+mn-lt"/>
                </a:rPr>
                <a:t>5</a:t>
              </a:r>
              <a:r>
                <a:rPr kumimoji="0" lang="zh-TW" altLang="en-US" sz="2000" b="1" i="0" u="none" strike="noStrike" kern="0" cap="none" spc="0" normalizeH="0" baseline="0" noProof="0" dirty="0" smtClean="0">
                  <a:ln>
                    <a:noFill/>
                  </a:ln>
                  <a:solidFill>
                    <a:srgbClr val="027584"/>
                  </a:solidFill>
                  <a:effectLst/>
                  <a:uLnTx/>
                  <a:uFillTx/>
                  <a:latin typeface="微軟正黑體" panose="020B0604030504040204" pitchFamily="34" charset="-120"/>
                  <a:ea typeface="微軟正黑體" panose="020B0604030504040204" pitchFamily="34" charset="-120"/>
                  <a:cs typeface="+mn-ea"/>
                  <a:sym typeface="+mn-lt"/>
                </a:rPr>
                <a:t>年</a:t>
              </a:r>
              <a:endParaRPr kumimoji="0" lang="zh-CN" altLang="en-US" sz="2000" b="1" i="0" u="none" strike="noStrike" kern="0" cap="none" spc="0" normalizeH="0" baseline="0" noProof="0" dirty="0">
                <a:ln>
                  <a:noFill/>
                </a:ln>
                <a:solidFill>
                  <a:srgbClr val="027584"/>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42" name="矩形 7"/>
            <p:cNvSpPr>
              <a:spLocks noChangeArrowheads="1"/>
            </p:cNvSpPr>
            <p:nvPr/>
          </p:nvSpPr>
          <p:spPr bwMode="auto">
            <a:xfrm>
              <a:off x="2470453" y="6412891"/>
              <a:ext cx="840977" cy="4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000" b="1" i="0" u="none" strike="noStrike" kern="0" cap="none" spc="0" normalizeH="0" baseline="0" noProof="0" dirty="0" smtClean="0">
                  <a:ln>
                    <a:noFill/>
                  </a:ln>
                  <a:solidFill>
                    <a:srgbClr val="00B050"/>
                  </a:solidFill>
                  <a:effectLst/>
                  <a:uLnTx/>
                  <a:uFillTx/>
                  <a:latin typeface="微軟正黑體" panose="020B0604030504040204" pitchFamily="34" charset="-120"/>
                  <a:ea typeface="微軟正黑體" panose="020B0604030504040204" pitchFamily="34" charset="-120"/>
                  <a:cs typeface="+mn-ea"/>
                  <a:sym typeface="+mn-lt"/>
                </a:rPr>
                <a:t>2</a:t>
              </a:r>
              <a:r>
                <a:rPr kumimoji="0" lang="zh-TW" altLang="en-US" sz="2000" b="1" i="0" u="none" strike="noStrike" kern="0" cap="none" spc="0" normalizeH="0" baseline="0" noProof="0" dirty="0" smtClean="0">
                  <a:ln>
                    <a:noFill/>
                  </a:ln>
                  <a:solidFill>
                    <a:srgbClr val="00B050"/>
                  </a:solidFill>
                  <a:effectLst/>
                  <a:uLnTx/>
                  <a:uFillTx/>
                  <a:latin typeface="微軟正黑體" panose="020B0604030504040204" pitchFamily="34" charset="-120"/>
                  <a:ea typeface="微軟正黑體" panose="020B0604030504040204" pitchFamily="34" charset="-120"/>
                  <a:cs typeface="+mn-ea"/>
                  <a:sym typeface="+mn-lt"/>
                </a:rPr>
                <a:t>年</a:t>
              </a:r>
              <a:endParaRPr kumimoji="0" lang="zh-CN" altLang="en-US" b="1" i="0" u="none" strike="noStrike" kern="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43" name="矩形 7"/>
            <p:cNvSpPr>
              <a:spLocks noChangeArrowheads="1"/>
            </p:cNvSpPr>
            <p:nvPr/>
          </p:nvSpPr>
          <p:spPr bwMode="auto">
            <a:xfrm rot="18050583">
              <a:off x="-11853" y="4949168"/>
              <a:ext cx="953794" cy="45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000" b="1" i="0" u="none" strike="noStrike" kern="0" cap="none" spc="0" normalizeH="0" baseline="0" noProof="0" dirty="0" smtClean="0">
                  <a:ln>
                    <a:noFill/>
                  </a:ln>
                  <a:solidFill>
                    <a:srgbClr val="FFC000"/>
                  </a:solidFill>
                  <a:effectLst/>
                  <a:uLnTx/>
                  <a:uFillTx/>
                  <a:latin typeface="微軟正黑體" panose="020B0604030504040204" pitchFamily="34" charset="-120"/>
                  <a:ea typeface="微軟正黑體" panose="020B0604030504040204" pitchFamily="34" charset="-120"/>
                  <a:cs typeface="+mn-ea"/>
                  <a:sym typeface="+mn-lt"/>
                </a:rPr>
                <a:t>3</a:t>
              </a:r>
              <a:r>
                <a:rPr kumimoji="0" lang="zh-TW" altLang="en-US" sz="2000" b="1" i="0" u="none" strike="noStrike" kern="0" cap="none" spc="0" normalizeH="0" baseline="0" noProof="0" dirty="0" smtClean="0">
                  <a:ln>
                    <a:noFill/>
                  </a:ln>
                  <a:solidFill>
                    <a:srgbClr val="FFC000"/>
                  </a:solidFill>
                  <a:effectLst/>
                  <a:uLnTx/>
                  <a:uFillTx/>
                  <a:latin typeface="微軟正黑體" panose="020B0604030504040204" pitchFamily="34" charset="-120"/>
                  <a:ea typeface="微軟正黑體" panose="020B0604030504040204" pitchFamily="34" charset="-120"/>
                  <a:cs typeface="+mn-ea"/>
                  <a:sym typeface="+mn-lt"/>
                </a:rPr>
                <a:t>年</a:t>
              </a:r>
              <a:endParaRPr kumimoji="0" lang="zh-CN" altLang="en-US" sz="2000" b="1" i="0" u="none" strike="noStrike" kern="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ea"/>
                <a:sym typeface="+mn-lt"/>
              </a:endParaRPr>
            </a:p>
          </p:txBody>
        </p:sp>
      </p:grpSp>
      <p:pic>
        <p:nvPicPr>
          <p:cNvPr id="51" name="圖片 50"/>
          <p:cNvPicPr>
            <a:picLocks noChangeAspect="1"/>
          </p:cNvPicPr>
          <p:nvPr/>
        </p:nvPicPr>
        <p:blipFill>
          <a:blip r:embed="rId3">
            <a:duotone>
              <a:prstClr val="black"/>
              <a:srgbClr val="000000">
                <a:tint val="45000"/>
                <a:satMod val="400000"/>
              </a:srgbClr>
            </a:duotone>
            <a:extLst>
              <a:ext uri="{28A0092B-C50C-407E-A947-70E740481C1C}">
                <a14:useLocalDpi xmlns:a14="http://schemas.microsoft.com/office/drawing/2010/main" val="0"/>
              </a:ext>
            </a:extLst>
          </a:blip>
          <a:stretch>
            <a:fillRect/>
          </a:stretch>
        </p:blipFill>
        <p:spPr>
          <a:xfrm>
            <a:off x="6209237" y="5961449"/>
            <a:ext cx="1307052" cy="430267"/>
          </a:xfrm>
          <a:prstGeom prst="rect">
            <a:avLst/>
          </a:prstGeom>
        </p:spPr>
      </p:pic>
      <p:pic>
        <p:nvPicPr>
          <p:cNvPr id="52" name="圖片 51"/>
          <p:cNvPicPr>
            <a:picLocks noChangeAspect="1"/>
          </p:cNvPicPr>
          <p:nvPr/>
        </p:nvPicPr>
        <p:blipFill>
          <a:blip r:embed="rId3">
            <a:duotone>
              <a:prstClr val="black"/>
              <a:srgbClr val="000000">
                <a:tint val="45000"/>
                <a:satMod val="400000"/>
              </a:srgbClr>
            </a:duotone>
            <a:extLst>
              <a:ext uri="{28A0092B-C50C-407E-A947-70E740481C1C}">
                <a14:useLocalDpi xmlns:a14="http://schemas.microsoft.com/office/drawing/2010/main" val="0"/>
              </a:ext>
            </a:extLst>
          </a:blip>
          <a:stretch>
            <a:fillRect/>
          </a:stretch>
        </p:blipFill>
        <p:spPr>
          <a:xfrm>
            <a:off x="8980681" y="5924836"/>
            <a:ext cx="1347763" cy="610637"/>
          </a:xfrm>
          <a:prstGeom prst="rect">
            <a:avLst/>
          </a:prstGeom>
        </p:spPr>
      </p:pic>
      <p:pic>
        <p:nvPicPr>
          <p:cNvPr id="53" name="Picture 2" descr="H:\應用軟體\[文書素材] 3D小人\3D小人素材(無背景)\3D小人素材\1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7287" y="5631305"/>
            <a:ext cx="859107" cy="90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0" descr="b2"/>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7956408" y="5531181"/>
            <a:ext cx="917161" cy="860535"/>
          </a:xfrm>
          <a:prstGeom prst="rect">
            <a:avLst/>
          </a:prstGeom>
          <a:noFill/>
          <a:extLst>
            <a:ext uri="{909E8E84-426E-40DD-AFC4-6F175D3DCCD1}">
              <a14:hiddenFill xmlns:a14="http://schemas.microsoft.com/office/drawing/2010/main">
                <a:solidFill>
                  <a:srgbClr val="FFFFFF"/>
                </a:solidFill>
              </a14:hiddenFill>
            </a:ext>
          </a:extLst>
        </p:spPr>
      </p:pic>
      <p:pic>
        <p:nvPicPr>
          <p:cNvPr id="56" name="圖片 55"/>
          <p:cNvPicPr>
            <a:picLocks noChangeAspect="1"/>
          </p:cNvPicPr>
          <p:nvPr/>
        </p:nvPicPr>
        <p:blipFill rotWithShape="1">
          <a:blip r:embed="rId6" cstate="print">
            <a:extLst>
              <a:ext uri="{28A0092B-C50C-407E-A947-70E740481C1C}">
                <a14:useLocalDpi xmlns:a14="http://schemas.microsoft.com/office/drawing/2010/main" val="0"/>
              </a:ext>
            </a:extLst>
          </a:blip>
          <a:srcRect l="23986" r="11438"/>
          <a:stretch/>
        </p:blipFill>
        <p:spPr>
          <a:xfrm>
            <a:off x="5221490" y="5655017"/>
            <a:ext cx="716285" cy="831913"/>
          </a:xfrm>
          <a:prstGeom prst="rect">
            <a:avLst/>
          </a:prstGeom>
        </p:spPr>
      </p:pic>
      <p:graphicFrame>
        <p:nvGraphicFramePr>
          <p:cNvPr id="57" name="表格 56"/>
          <p:cNvGraphicFramePr>
            <a:graphicFrameLocks noGrp="1"/>
          </p:cNvGraphicFramePr>
          <p:nvPr>
            <p:extLst>
              <p:ext uri="{D42A27DB-BD31-4B8C-83A1-F6EECF244321}">
                <p14:modId xmlns:p14="http://schemas.microsoft.com/office/powerpoint/2010/main" val="55840669"/>
              </p:ext>
            </p:extLst>
          </p:nvPr>
        </p:nvGraphicFramePr>
        <p:xfrm>
          <a:off x="5273206" y="1539411"/>
          <a:ext cx="6232762" cy="3514425"/>
        </p:xfrm>
        <a:graphic>
          <a:graphicData uri="http://schemas.openxmlformats.org/drawingml/2006/table">
            <a:tbl>
              <a:tblPr firstRow="1" bandRow="1"/>
              <a:tblGrid>
                <a:gridCol w="1248501">
                  <a:extLst>
                    <a:ext uri="{9D8B030D-6E8A-4147-A177-3AD203B41FA5}">
                      <a16:colId xmlns:a16="http://schemas.microsoft.com/office/drawing/2014/main" val="927577649"/>
                    </a:ext>
                  </a:extLst>
                </a:gridCol>
                <a:gridCol w="1630372">
                  <a:extLst>
                    <a:ext uri="{9D8B030D-6E8A-4147-A177-3AD203B41FA5}">
                      <a16:colId xmlns:a16="http://schemas.microsoft.com/office/drawing/2014/main" val="3881833191"/>
                    </a:ext>
                  </a:extLst>
                </a:gridCol>
                <a:gridCol w="1795698">
                  <a:extLst>
                    <a:ext uri="{9D8B030D-6E8A-4147-A177-3AD203B41FA5}">
                      <a16:colId xmlns:a16="http://schemas.microsoft.com/office/drawing/2014/main" val="3116718818"/>
                    </a:ext>
                  </a:extLst>
                </a:gridCol>
                <a:gridCol w="1558191">
                  <a:extLst>
                    <a:ext uri="{9D8B030D-6E8A-4147-A177-3AD203B41FA5}">
                      <a16:colId xmlns:a16="http://schemas.microsoft.com/office/drawing/2014/main" val="494052016"/>
                    </a:ext>
                  </a:extLst>
                </a:gridCol>
              </a:tblGrid>
              <a:tr h="561597">
                <a:tc>
                  <a:txBody>
                    <a:bodyPr/>
                    <a:lstStyle>
                      <a:lvl1pPr marL="0" algn="l" defTabSz="914400" rtl="0" eaLnBrk="1" latinLnBrk="0" hangingPunct="1">
                        <a:defRPr sz="1800" b="1" kern="1200">
                          <a:solidFill>
                            <a:schemeClr val="tx1"/>
                          </a:solidFill>
                          <a:latin typeface="Calibri"/>
                          <a:ea typeface="微软雅黑"/>
                        </a:defRPr>
                      </a:lvl1pPr>
                      <a:lvl2pPr marL="457200" algn="l" defTabSz="914400" rtl="0" eaLnBrk="1" latinLnBrk="0" hangingPunct="1">
                        <a:defRPr sz="1800" b="1" kern="1200">
                          <a:solidFill>
                            <a:schemeClr val="tx1"/>
                          </a:solidFill>
                          <a:latin typeface="Calibri"/>
                          <a:ea typeface="微软雅黑"/>
                        </a:defRPr>
                      </a:lvl2pPr>
                      <a:lvl3pPr marL="914400" algn="l" defTabSz="914400" rtl="0" eaLnBrk="1" latinLnBrk="0" hangingPunct="1">
                        <a:defRPr sz="1800" b="1" kern="1200">
                          <a:solidFill>
                            <a:schemeClr val="tx1"/>
                          </a:solidFill>
                          <a:latin typeface="Calibri"/>
                          <a:ea typeface="微软雅黑"/>
                        </a:defRPr>
                      </a:lvl3pPr>
                      <a:lvl4pPr marL="1371600" algn="l" defTabSz="914400" rtl="0" eaLnBrk="1" latinLnBrk="0" hangingPunct="1">
                        <a:defRPr sz="1800" b="1" kern="1200">
                          <a:solidFill>
                            <a:schemeClr val="tx1"/>
                          </a:solidFill>
                          <a:latin typeface="Calibri"/>
                          <a:ea typeface="微软雅黑"/>
                        </a:defRPr>
                      </a:lvl4pPr>
                      <a:lvl5pPr marL="1828800" algn="l" defTabSz="914400" rtl="0" eaLnBrk="1" latinLnBrk="0" hangingPunct="1">
                        <a:defRPr sz="1800" b="1" kern="1200">
                          <a:solidFill>
                            <a:schemeClr val="tx1"/>
                          </a:solidFill>
                          <a:latin typeface="Calibri"/>
                          <a:ea typeface="微软雅黑"/>
                        </a:defRPr>
                      </a:lvl5pPr>
                      <a:lvl6pPr marL="2286000" algn="l" defTabSz="914400" rtl="0" eaLnBrk="1" latinLnBrk="0" hangingPunct="1">
                        <a:defRPr sz="1800" b="1" kern="1200">
                          <a:solidFill>
                            <a:schemeClr val="tx1"/>
                          </a:solidFill>
                          <a:latin typeface="Calibri"/>
                          <a:ea typeface="微软雅黑"/>
                        </a:defRPr>
                      </a:lvl6pPr>
                      <a:lvl7pPr marL="2743200" algn="l" defTabSz="914400" rtl="0" eaLnBrk="1" latinLnBrk="0" hangingPunct="1">
                        <a:defRPr sz="1800" b="1" kern="1200">
                          <a:solidFill>
                            <a:schemeClr val="tx1"/>
                          </a:solidFill>
                          <a:latin typeface="Calibri"/>
                          <a:ea typeface="微软雅黑"/>
                        </a:defRPr>
                      </a:lvl7pPr>
                      <a:lvl8pPr marL="3200400" algn="l" defTabSz="914400" rtl="0" eaLnBrk="1" latinLnBrk="0" hangingPunct="1">
                        <a:defRPr sz="1800" b="1" kern="1200">
                          <a:solidFill>
                            <a:schemeClr val="tx1"/>
                          </a:solidFill>
                          <a:latin typeface="Calibri"/>
                          <a:ea typeface="微软雅黑"/>
                        </a:defRPr>
                      </a:lvl8pPr>
                      <a:lvl9pPr marL="3657600" algn="l" defTabSz="914400" rtl="0" eaLnBrk="1" latinLnBrk="0" hangingPunct="1">
                        <a:defRPr sz="1800" b="1" kern="1200">
                          <a:solidFill>
                            <a:schemeClr val="tx1"/>
                          </a:solidFill>
                          <a:latin typeface="Calibri"/>
                          <a:ea typeface="微软雅黑"/>
                        </a:defRPr>
                      </a:lvl9pPr>
                    </a:lstStyle>
                    <a:p>
                      <a:pPr algn="ctr"/>
                      <a:r>
                        <a:rPr lang="zh-TW" altLang="en-US" sz="1600" dirty="0" smtClean="0">
                          <a:latin typeface="微軟正黑體" panose="020B0604030504040204" pitchFamily="34" charset="-120"/>
                          <a:ea typeface="微軟正黑體" panose="020B0604030504040204" pitchFamily="34" charset="-120"/>
                        </a:rPr>
                        <a:t>招生科組</a:t>
                      </a:r>
                      <a:endParaRPr lang="zh-TW" altLang="en-US" sz="1600" dirty="0">
                        <a:latin typeface="微軟正黑體" panose="020B0604030504040204" pitchFamily="34" charset="-120"/>
                        <a:ea typeface="微軟正黑體" panose="020B0604030504040204" pitchFamily="34" charset="-120"/>
                      </a:endParaRPr>
                    </a:p>
                  </a:txBody>
                  <a:tcPr anchor="ctr">
                    <a:lnL>
                      <a:noFill/>
                    </a:lnL>
                    <a:lnR>
                      <a:noFill/>
                    </a:lnR>
                    <a:lnT w="12700" cmpd="sng">
                      <a:solidFill>
                        <a:srgbClr val="27CED7"/>
                      </a:solidFill>
                    </a:lnT>
                    <a:lnB w="12700" cmpd="sng">
                      <a:solidFill>
                        <a:srgbClr val="27CED7"/>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ea typeface="微软雅黑"/>
                        </a:defRPr>
                      </a:lvl1pPr>
                      <a:lvl2pPr marL="457200" algn="l" defTabSz="914400" rtl="0" eaLnBrk="1" latinLnBrk="0" hangingPunct="1">
                        <a:defRPr sz="1800" b="1" kern="1200">
                          <a:solidFill>
                            <a:schemeClr val="tx1"/>
                          </a:solidFill>
                          <a:latin typeface="Calibri"/>
                          <a:ea typeface="微软雅黑"/>
                        </a:defRPr>
                      </a:lvl2pPr>
                      <a:lvl3pPr marL="914400" algn="l" defTabSz="914400" rtl="0" eaLnBrk="1" latinLnBrk="0" hangingPunct="1">
                        <a:defRPr sz="1800" b="1" kern="1200">
                          <a:solidFill>
                            <a:schemeClr val="tx1"/>
                          </a:solidFill>
                          <a:latin typeface="Calibri"/>
                          <a:ea typeface="微软雅黑"/>
                        </a:defRPr>
                      </a:lvl3pPr>
                      <a:lvl4pPr marL="1371600" algn="l" defTabSz="914400" rtl="0" eaLnBrk="1" latinLnBrk="0" hangingPunct="1">
                        <a:defRPr sz="1800" b="1" kern="1200">
                          <a:solidFill>
                            <a:schemeClr val="tx1"/>
                          </a:solidFill>
                          <a:latin typeface="Calibri"/>
                          <a:ea typeface="微软雅黑"/>
                        </a:defRPr>
                      </a:lvl4pPr>
                      <a:lvl5pPr marL="1828800" algn="l" defTabSz="914400" rtl="0" eaLnBrk="1" latinLnBrk="0" hangingPunct="1">
                        <a:defRPr sz="1800" b="1" kern="1200">
                          <a:solidFill>
                            <a:schemeClr val="tx1"/>
                          </a:solidFill>
                          <a:latin typeface="Calibri"/>
                          <a:ea typeface="微软雅黑"/>
                        </a:defRPr>
                      </a:lvl5pPr>
                      <a:lvl6pPr marL="2286000" algn="l" defTabSz="914400" rtl="0" eaLnBrk="1" latinLnBrk="0" hangingPunct="1">
                        <a:defRPr sz="1800" b="1" kern="1200">
                          <a:solidFill>
                            <a:schemeClr val="tx1"/>
                          </a:solidFill>
                          <a:latin typeface="Calibri"/>
                          <a:ea typeface="微软雅黑"/>
                        </a:defRPr>
                      </a:lvl6pPr>
                      <a:lvl7pPr marL="2743200" algn="l" defTabSz="914400" rtl="0" eaLnBrk="1" latinLnBrk="0" hangingPunct="1">
                        <a:defRPr sz="1800" b="1" kern="1200">
                          <a:solidFill>
                            <a:schemeClr val="tx1"/>
                          </a:solidFill>
                          <a:latin typeface="Calibri"/>
                          <a:ea typeface="微软雅黑"/>
                        </a:defRPr>
                      </a:lvl7pPr>
                      <a:lvl8pPr marL="3200400" algn="l" defTabSz="914400" rtl="0" eaLnBrk="1" latinLnBrk="0" hangingPunct="1">
                        <a:defRPr sz="1800" b="1" kern="1200">
                          <a:solidFill>
                            <a:schemeClr val="tx1"/>
                          </a:solidFill>
                          <a:latin typeface="Calibri"/>
                          <a:ea typeface="微软雅黑"/>
                        </a:defRPr>
                      </a:lvl8pPr>
                      <a:lvl9pPr marL="3657600" algn="l" defTabSz="914400" rtl="0" eaLnBrk="1" latinLnBrk="0" hangingPunct="1">
                        <a:defRPr sz="1800" b="1" kern="1200">
                          <a:solidFill>
                            <a:schemeClr val="tx1"/>
                          </a:solidFill>
                          <a:latin typeface="Calibri"/>
                          <a:ea typeface="微软雅黑"/>
                        </a:defRPr>
                      </a:lvl9pPr>
                    </a:lstStyle>
                    <a:p>
                      <a:pPr algn="ctr"/>
                      <a:r>
                        <a:rPr lang="zh-TW" altLang="en-US" sz="1600" dirty="0" smtClean="0">
                          <a:latin typeface="微軟正黑體" panose="020B0604030504040204" pitchFamily="34" charset="-120"/>
                          <a:ea typeface="微軟正黑體" panose="020B0604030504040204" pitchFamily="34" charset="-120"/>
                        </a:rPr>
                        <a:t>二技</a:t>
                      </a:r>
                      <a:endParaRPr lang="zh-TW" altLang="en-US" sz="1600" dirty="0">
                        <a:latin typeface="微軟正黑體" panose="020B0604030504040204" pitchFamily="34" charset="-120"/>
                        <a:ea typeface="微軟正黑體" panose="020B0604030504040204" pitchFamily="34" charset="-120"/>
                      </a:endParaRPr>
                    </a:p>
                  </a:txBody>
                  <a:tcPr anchor="ctr">
                    <a:lnL>
                      <a:noFill/>
                    </a:lnL>
                    <a:lnR>
                      <a:noFill/>
                    </a:lnR>
                    <a:lnT w="12700" cmpd="sng">
                      <a:solidFill>
                        <a:srgbClr val="27CED7"/>
                      </a:solidFill>
                    </a:lnT>
                    <a:lnB w="12700" cmpd="sng">
                      <a:solidFill>
                        <a:srgbClr val="27CED7"/>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ea typeface="微软雅黑"/>
                        </a:defRPr>
                      </a:lvl1pPr>
                      <a:lvl2pPr marL="457200" algn="l" defTabSz="914400" rtl="0" eaLnBrk="1" latinLnBrk="0" hangingPunct="1">
                        <a:defRPr sz="1800" b="1" kern="1200">
                          <a:solidFill>
                            <a:schemeClr val="tx1"/>
                          </a:solidFill>
                          <a:latin typeface="Calibri"/>
                          <a:ea typeface="微软雅黑"/>
                        </a:defRPr>
                      </a:lvl2pPr>
                      <a:lvl3pPr marL="914400" algn="l" defTabSz="914400" rtl="0" eaLnBrk="1" latinLnBrk="0" hangingPunct="1">
                        <a:defRPr sz="1800" b="1" kern="1200">
                          <a:solidFill>
                            <a:schemeClr val="tx1"/>
                          </a:solidFill>
                          <a:latin typeface="Calibri"/>
                          <a:ea typeface="微软雅黑"/>
                        </a:defRPr>
                      </a:lvl3pPr>
                      <a:lvl4pPr marL="1371600" algn="l" defTabSz="914400" rtl="0" eaLnBrk="1" latinLnBrk="0" hangingPunct="1">
                        <a:defRPr sz="1800" b="1" kern="1200">
                          <a:solidFill>
                            <a:schemeClr val="tx1"/>
                          </a:solidFill>
                          <a:latin typeface="Calibri"/>
                          <a:ea typeface="微软雅黑"/>
                        </a:defRPr>
                      </a:lvl4pPr>
                      <a:lvl5pPr marL="1828800" algn="l" defTabSz="914400" rtl="0" eaLnBrk="1" latinLnBrk="0" hangingPunct="1">
                        <a:defRPr sz="1800" b="1" kern="1200">
                          <a:solidFill>
                            <a:schemeClr val="tx1"/>
                          </a:solidFill>
                          <a:latin typeface="Calibri"/>
                          <a:ea typeface="微软雅黑"/>
                        </a:defRPr>
                      </a:lvl5pPr>
                      <a:lvl6pPr marL="2286000" algn="l" defTabSz="914400" rtl="0" eaLnBrk="1" latinLnBrk="0" hangingPunct="1">
                        <a:defRPr sz="1800" b="1" kern="1200">
                          <a:solidFill>
                            <a:schemeClr val="tx1"/>
                          </a:solidFill>
                          <a:latin typeface="Calibri"/>
                          <a:ea typeface="微软雅黑"/>
                        </a:defRPr>
                      </a:lvl6pPr>
                      <a:lvl7pPr marL="2743200" algn="l" defTabSz="914400" rtl="0" eaLnBrk="1" latinLnBrk="0" hangingPunct="1">
                        <a:defRPr sz="1800" b="1" kern="1200">
                          <a:solidFill>
                            <a:schemeClr val="tx1"/>
                          </a:solidFill>
                          <a:latin typeface="Calibri"/>
                          <a:ea typeface="微软雅黑"/>
                        </a:defRPr>
                      </a:lvl7pPr>
                      <a:lvl8pPr marL="3200400" algn="l" defTabSz="914400" rtl="0" eaLnBrk="1" latinLnBrk="0" hangingPunct="1">
                        <a:defRPr sz="1800" b="1" kern="1200">
                          <a:solidFill>
                            <a:schemeClr val="tx1"/>
                          </a:solidFill>
                          <a:latin typeface="Calibri"/>
                          <a:ea typeface="微软雅黑"/>
                        </a:defRPr>
                      </a:lvl8pPr>
                      <a:lvl9pPr marL="3657600" algn="l" defTabSz="914400" rtl="0" eaLnBrk="1" latinLnBrk="0" hangingPunct="1">
                        <a:defRPr sz="1800" b="1" kern="1200">
                          <a:solidFill>
                            <a:schemeClr val="tx1"/>
                          </a:solidFill>
                          <a:latin typeface="Calibri"/>
                          <a:ea typeface="微软雅黑"/>
                        </a:defRPr>
                      </a:lvl9pPr>
                    </a:lstStyle>
                    <a:p>
                      <a:pPr algn="ctr"/>
                      <a:r>
                        <a:rPr lang="zh-TW" altLang="en-US" sz="1600" dirty="0" smtClean="0">
                          <a:latin typeface="微軟正黑體" panose="020B0604030504040204" pitchFamily="34" charset="-120"/>
                          <a:ea typeface="微軟正黑體" panose="020B0604030504040204" pitchFamily="34" charset="-120"/>
                        </a:rPr>
                        <a:t>四技轉學考</a:t>
                      </a:r>
                      <a:endParaRPr lang="zh-TW" altLang="en-US" sz="1600" dirty="0">
                        <a:latin typeface="微軟正黑體" panose="020B0604030504040204" pitchFamily="34" charset="-120"/>
                        <a:ea typeface="微軟正黑體" panose="020B0604030504040204" pitchFamily="34" charset="-120"/>
                      </a:endParaRPr>
                    </a:p>
                  </a:txBody>
                  <a:tcPr anchor="ctr">
                    <a:lnL>
                      <a:noFill/>
                    </a:lnL>
                    <a:lnR>
                      <a:noFill/>
                    </a:lnR>
                    <a:lnT w="12700" cmpd="sng">
                      <a:solidFill>
                        <a:srgbClr val="27CED7"/>
                      </a:solidFill>
                    </a:lnT>
                    <a:lnB w="12700" cmpd="sng">
                      <a:solidFill>
                        <a:srgbClr val="27CED7"/>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ea typeface="微软雅黑"/>
                        </a:defRPr>
                      </a:lvl1pPr>
                      <a:lvl2pPr marL="457200" algn="l" defTabSz="914400" rtl="0" eaLnBrk="1" latinLnBrk="0" hangingPunct="1">
                        <a:defRPr sz="1800" b="1" kern="1200">
                          <a:solidFill>
                            <a:schemeClr val="tx1"/>
                          </a:solidFill>
                          <a:latin typeface="Calibri"/>
                          <a:ea typeface="微软雅黑"/>
                        </a:defRPr>
                      </a:lvl2pPr>
                      <a:lvl3pPr marL="914400" algn="l" defTabSz="914400" rtl="0" eaLnBrk="1" latinLnBrk="0" hangingPunct="1">
                        <a:defRPr sz="1800" b="1" kern="1200">
                          <a:solidFill>
                            <a:schemeClr val="tx1"/>
                          </a:solidFill>
                          <a:latin typeface="Calibri"/>
                          <a:ea typeface="微软雅黑"/>
                        </a:defRPr>
                      </a:lvl3pPr>
                      <a:lvl4pPr marL="1371600" algn="l" defTabSz="914400" rtl="0" eaLnBrk="1" latinLnBrk="0" hangingPunct="1">
                        <a:defRPr sz="1800" b="1" kern="1200">
                          <a:solidFill>
                            <a:schemeClr val="tx1"/>
                          </a:solidFill>
                          <a:latin typeface="Calibri"/>
                          <a:ea typeface="微软雅黑"/>
                        </a:defRPr>
                      </a:lvl4pPr>
                      <a:lvl5pPr marL="1828800" algn="l" defTabSz="914400" rtl="0" eaLnBrk="1" latinLnBrk="0" hangingPunct="1">
                        <a:defRPr sz="1800" b="1" kern="1200">
                          <a:solidFill>
                            <a:schemeClr val="tx1"/>
                          </a:solidFill>
                          <a:latin typeface="Calibri"/>
                          <a:ea typeface="微软雅黑"/>
                        </a:defRPr>
                      </a:lvl5pPr>
                      <a:lvl6pPr marL="2286000" algn="l" defTabSz="914400" rtl="0" eaLnBrk="1" latinLnBrk="0" hangingPunct="1">
                        <a:defRPr sz="1800" b="1" kern="1200">
                          <a:solidFill>
                            <a:schemeClr val="tx1"/>
                          </a:solidFill>
                          <a:latin typeface="Calibri"/>
                          <a:ea typeface="微软雅黑"/>
                        </a:defRPr>
                      </a:lvl6pPr>
                      <a:lvl7pPr marL="2743200" algn="l" defTabSz="914400" rtl="0" eaLnBrk="1" latinLnBrk="0" hangingPunct="1">
                        <a:defRPr sz="1800" b="1" kern="1200">
                          <a:solidFill>
                            <a:schemeClr val="tx1"/>
                          </a:solidFill>
                          <a:latin typeface="Calibri"/>
                          <a:ea typeface="微软雅黑"/>
                        </a:defRPr>
                      </a:lvl7pPr>
                      <a:lvl8pPr marL="3200400" algn="l" defTabSz="914400" rtl="0" eaLnBrk="1" latinLnBrk="0" hangingPunct="1">
                        <a:defRPr sz="1800" b="1" kern="1200">
                          <a:solidFill>
                            <a:schemeClr val="tx1"/>
                          </a:solidFill>
                          <a:latin typeface="Calibri"/>
                          <a:ea typeface="微软雅黑"/>
                        </a:defRPr>
                      </a:lvl8pPr>
                      <a:lvl9pPr marL="3657600" algn="l" defTabSz="914400" rtl="0" eaLnBrk="1" latinLnBrk="0" hangingPunct="1">
                        <a:defRPr sz="1800" b="1" kern="1200">
                          <a:solidFill>
                            <a:schemeClr val="tx1"/>
                          </a:solidFill>
                          <a:latin typeface="Calibri"/>
                          <a:ea typeface="微软雅黑"/>
                        </a:defRPr>
                      </a:lvl9pPr>
                    </a:lstStyle>
                    <a:p>
                      <a:pPr algn="ctr"/>
                      <a:r>
                        <a:rPr lang="zh-TW" altLang="en-US" sz="1600" dirty="0" smtClean="0">
                          <a:latin typeface="微軟正黑體" panose="020B0604030504040204" pitchFamily="34" charset="-120"/>
                          <a:ea typeface="微軟正黑體" panose="020B0604030504040204" pitchFamily="34" charset="-120"/>
                        </a:rPr>
                        <a:t>研究所</a:t>
                      </a:r>
                      <a:endParaRPr lang="zh-TW" altLang="en-US" sz="1600" dirty="0">
                        <a:latin typeface="微軟正黑體" panose="020B0604030504040204" pitchFamily="34" charset="-120"/>
                        <a:ea typeface="微軟正黑體" panose="020B0604030504040204" pitchFamily="34" charset="-120"/>
                      </a:endParaRPr>
                    </a:p>
                  </a:txBody>
                  <a:tcPr anchor="ctr">
                    <a:lnL>
                      <a:noFill/>
                    </a:lnL>
                    <a:lnR>
                      <a:noFill/>
                    </a:lnR>
                    <a:lnT w="12700" cmpd="sng">
                      <a:solidFill>
                        <a:srgbClr val="27CED7"/>
                      </a:solidFill>
                    </a:lnT>
                    <a:lnB w="12700" cmpd="sng">
                      <a:solidFill>
                        <a:srgbClr val="27CED7"/>
                      </a:solidFill>
                    </a:lnB>
                    <a:lnTlToBr w="12700" cmpd="sng">
                      <a:noFill/>
                      <a:prstDash val="solid"/>
                    </a:lnTlToBr>
                    <a:lnBlToTr w="12700" cmpd="sng">
                      <a:noFill/>
                      <a:prstDash val="solid"/>
                    </a:lnBlToTr>
                    <a:noFill/>
                  </a:tcPr>
                </a:tc>
                <a:extLst>
                  <a:ext uri="{0D108BD9-81ED-4DB2-BD59-A6C34878D82A}">
                    <a16:rowId xmlns:a16="http://schemas.microsoft.com/office/drawing/2014/main" val="2234405602"/>
                  </a:ext>
                </a:extLst>
              </a:tr>
              <a:tr h="593427">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algn="ctr"/>
                      <a:r>
                        <a:rPr lang="zh-TW" altLang="en-US" sz="1600" dirty="0" smtClean="0">
                          <a:latin typeface="微軟正黑體" panose="020B0604030504040204" pitchFamily="34" charset="-120"/>
                          <a:ea typeface="微軟正黑體" panose="020B0604030504040204" pitchFamily="34" charset="-120"/>
                        </a:rPr>
                        <a:t>航海科</a:t>
                      </a:r>
                      <a:endParaRPr lang="zh-TW" altLang="en-US" sz="1600" dirty="0">
                        <a:latin typeface="微軟正黑體" panose="020B0604030504040204" pitchFamily="34" charset="-120"/>
                        <a:ea typeface="微軟正黑體" panose="020B0604030504040204" pitchFamily="34" charset="-120"/>
                      </a:endParaRPr>
                    </a:p>
                  </a:txBody>
                  <a:tcPr anchor="ctr">
                    <a:lnL>
                      <a:noFill/>
                    </a:lnL>
                    <a:lnR>
                      <a:noFill/>
                    </a:lnR>
                    <a:lnT w="12700" cmpd="sng">
                      <a:solidFill>
                        <a:srgbClr val="27CED7"/>
                      </a:solidFill>
                    </a:lnT>
                    <a:lnB>
                      <a:noFill/>
                    </a:lnB>
                    <a:lnTlToBr w="12700" cmpd="sng">
                      <a:noFill/>
                      <a:prstDash val="solid"/>
                    </a:lnTlToBr>
                    <a:lnBlToTr w="12700" cmpd="sng">
                      <a:noFill/>
                      <a:prstDash val="solid"/>
                    </a:lnBlToTr>
                    <a:solidFill>
                      <a:srgbClr val="27CED7">
                        <a:alpha val="20000"/>
                      </a:srgbClr>
                    </a:solidFill>
                  </a:tcPr>
                </a:tc>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algn="ctr"/>
                      <a:r>
                        <a:rPr lang="zh-TW" altLang="en-US" sz="1600" dirty="0" smtClean="0">
                          <a:latin typeface="微軟正黑體" panose="020B0604030504040204" pitchFamily="34" charset="-120"/>
                          <a:ea typeface="微軟正黑體" panose="020B0604030504040204" pitchFamily="34" charset="-120"/>
                        </a:rPr>
                        <a:t>日間部二技</a:t>
                      </a:r>
                      <a:endParaRPr lang="zh-TW" altLang="en-US" sz="1600" dirty="0">
                        <a:latin typeface="微軟正黑體" panose="020B0604030504040204" pitchFamily="34" charset="-120"/>
                        <a:ea typeface="微軟正黑體" panose="020B0604030504040204" pitchFamily="34" charset="-120"/>
                      </a:endParaRPr>
                    </a:p>
                  </a:txBody>
                  <a:tcPr anchor="ctr">
                    <a:lnL>
                      <a:noFill/>
                    </a:lnL>
                    <a:lnR>
                      <a:noFill/>
                    </a:lnR>
                    <a:lnT w="12700" cmpd="sng">
                      <a:solidFill>
                        <a:srgbClr val="27CED7"/>
                      </a:solidFill>
                    </a:lnT>
                    <a:lnB>
                      <a:noFill/>
                    </a:lnB>
                    <a:lnTlToBr w="12700" cmpd="sng">
                      <a:noFill/>
                      <a:prstDash val="solid"/>
                    </a:lnTlToBr>
                    <a:lnBlToTr w="12700" cmpd="sng">
                      <a:noFill/>
                      <a:prstDash val="solid"/>
                    </a:lnBlToTr>
                    <a:solidFill>
                      <a:srgbClr val="27CED7">
                        <a:alpha val="20000"/>
                      </a:srgbClr>
                    </a:solidFill>
                  </a:tcPr>
                </a:tc>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latin typeface="微軟正黑體" panose="020B0604030504040204" pitchFamily="34" charset="-120"/>
                          <a:ea typeface="微軟正黑體" panose="020B0604030504040204" pitchFamily="34" charset="-120"/>
                        </a:rPr>
                        <a:t>日間部四技</a:t>
                      </a:r>
                    </a:p>
                  </a:txBody>
                  <a:tcPr anchor="ctr">
                    <a:lnL>
                      <a:noFill/>
                    </a:lnL>
                    <a:lnR>
                      <a:noFill/>
                    </a:lnR>
                    <a:lnT w="12700" cmpd="sng">
                      <a:solidFill>
                        <a:srgbClr val="27CED7"/>
                      </a:solidFill>
                    </a:lnT>
                    <a:lnB>
                      <a:noFill/>
                    </a:lnB>
                    <a:lnTlToBr w="12700" cmpd="sng">
                      <a:noFill/>
                      <a:prstDash val="solid"/>
                    </a:lnTlToBr>
                    <a:lnBlToTr w="12700" cmpd="sng">
                      <a:noFill/>
                      <a:prstDash val="solid"/>
                    </a:lnBlToTr>
                    <a:solidFill>
                      <a:srgbClr val="27CED7">
                        <a:alpha val="20000"/>
                      </a:srgbClr>
                    </a:solidFill>
                  </a:tcPr>
                </a:tc>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latin typeface="微軟正黑體" panose="020B0604030504040204" pitchFamily="34" charset="-120"/>
                          <a:ea typeface="微軟正黑體" panose="020B0604030504040204" pitchFamily="34" charset="-120"/>
                        </a:rPr>
                        <a:t>日間部研究所</a:t>
                      </a:r>
                    </a:p>
                    <a:p>
                      <a:pPr algn="ctr"/>
                      <a:r>
                        <a:rPr lang="zh-TW" altLang="en-US" sz="1600" dirty="0" smtClean="0">
                          <a:latin typeface="微軟正黑體" panose="020B0604030504040204" pitchFamily="34" charset="-120"/>
                          <a:ea typeface="微軟正黑體" panose="020B0604030504040204" pitchFamily="34" charset="-120"/>
                        </a:rPr>
                        <a:t>碩士在職專班</a:t>
                      </a:r>
                      <a:endParaRPr lang="zh-TW" altLang="en-US" sz="1600" dirty="0">
                        <a:latin typeface="微軟正黑體" panose="020B0604030504040204" pitchFamily="34" charset="-120"/>
                        <a:ea typeface="微軟正黑體" panose="020B0604030504040204" pitchFamily="34" charset="-120"/>
                      </a:endParaRPr>
                    </a:p>
                  </a:txBody>
                  <a:tcPr anchor="ctr">
                    <a:lnL>
                      <a:noFill/>
                    </a:lnL>
                    <a:lnR>
                      <a:noFill/>
                    </a:lnR>
                    <a:lnT w="12700" cmpd="sng">
                      <a:solidFill>
                        <a:srgbClr val="27CED7"/>
                      </a:solidFill>
                    </a:lnT>
                    <a:lnB>
                      <a:noFill/>
                    </a:lnB>
                    <a:lnTlToBr w="12700" cmpd="sng">
                      <a:noFill/>
                      <a:prstDash val="solid"/>
                    </a:lnTlToBr>
                    <a:lnBlToTr w="12700" cmpd="sng">
                      <a:noFill/>
                      <a:prstDash val="solid"/>
                    </a:lnBlToTr>
                    <a:solidFill>
                      <a:srgbClr val="27CED7">
                        <a:alpha val="20000"/>
                      </a:srgbClr>
                    </a:solidFill>
                  </a:tcPr>
                </a:tc>
                <a:extLst>
                  <a:ext uri="{0D108BD9-81ED-4DB2-BD59-A6C34878D82A}">
                    <a16:rowId xmlns:a16="http://schemas.microsoft.com/office/drawing/2014/main" val="201342763"/>
                  </a:ext>
                </a:extLst>
              </a:tr>
              <a:tr h="593427">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algn="ctr"/>
                      <a:r>
                        <a:rPr lang="zh-TW" altLang="en-US" sz="1600" dirty="0" smtClean="0">
                          <a:latin typeface="微軟正黑體" panose="020B0604030504040204" pitchFamily="34" charset="-120"/>
                          <a:ea typeface="微軟正黑體" panose="020B0604030504040204" pitchFamily="34" charset="-120"/>
                        </a:rPr>
                        <a:t>輪機工程科</a:t>
                      </a:r>
                      <a:endParaRPr lang="zh-TW" altLang="en-US" sz="1600" dirty="0">
                        <a:latin typeface="微軟正黑體" panose="020B0604030504040204" pitchFamily="34" charset="-120"/>
                        <a:ea typeface="微軟正黑體" panose="020B0604030504040204" pitchFamily="34" charset="-120"/>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latin typeface="微軟正黑體" panose="020B0604030504040204" pitchFamily="34" charset="-120"/>
                          <a:ea typeface="微軟正黑體" panose="020B0604030504040204" pitchFamily="34" charset="-120"/>
                        </a:rPr>
                        <a:t>日間部二技</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latin typeface="微軟正黑體" panose="020B0604030504040204" pitchFamily="34" charset="-120"/>
                          <a:ea typeface="微軟正黑體" panose="020B0604030504040204" pitchFamily="34" charset="-120"/>
                        </a:rPr>
                        <a:t>日間部四技</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latin typeface="微軟正黑體" panose="020B0604030504040204" pitchFamily="34" charset="-120"/>
                          <a:ea typeface="微軟正黑體" panose="020B0604030504040204" pitchFamily="34" charset="-120"/>
                        </a:rPr>
                        <a:t>進修部四技</a:t>
                      </a:r>
                      <a:endParaRPr lang="en-US" altLang="zh-TW" sz="1600" dirty="0" smtClean="0">
                        <a:latin typeface="微軟正黑體" panose="020B0604030504040204" pitchFamily="34" charset="-120"/>
                        <a:ea typeface="微軟正黑體" panose="020B0604030504040204" pitchFamily="34" charset="-120"/>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latin typeface="微軟正黑體" panose="020B0604030504040204" pitchFamily="34" charset="-120"/>
                          <a:ea typeface="微軟正黑體" panose="020B0604030504040204" pitchFamily="34" charset="-120"/>
                        </a:rPr>
                        <a:t>日間部研究所</a:t>
                      </a:r>
                    </a:p>
                    <a:p>
                      <a:pPr algn="ctr"/>
                      <a:r>
                        <a:rPr lang="zh-TW" altLang="en-US" sz="1600" dirty="0" smtClean="0">
                          <a:latin typeface="微軟正黑體" panose="020B0604030504040204" pitchFamily="34" charset="-120"/>
                          <a:ea typeface="微軟正黑體" panose="020B0604030504040204" pitchFamily="34" charset="-120"/>
                        </a:rPr>
                        <a:t>碩士在職專班</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79674212"/>
                  </a:ext>
                </a:extLst>
              </a:tr>
              <a:tr h="593427">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algn="ctr"/>
                      <a:r>
                        <a:rPr lang="zh-TW" altLang="en-US" sz="1600" dirty="0" smtClean="0">
                          <a:latin typeface="微軟正黑體" panose="020B0604030504040204" pitchFamily="34" charset="-120"/>
                          <a:ea typeface="微軟正黑體" panose="020B0604030504040204" pitchFamily="34" charset="-120"/>
                        </a:rPr>
                        <a:t>漁業科技</a:t>
                      </a:r>
                      <a:endParaRPr lang="en-US" altLang="zh-TW" sz="1600" dirty="0" smtClean="0">
                        <a:latin typeface="微軟正黑體" panose="020B0604030504040204" pitchFamily="34" charset="-120"/>
                        <a:ea typeface="微軟正黑體" panose="020B0604030504040204" pitchFamily="34" charset="-120"/>
                      </a:endParaRPr>
                    </a:p>
                    <a:p>
                      <a:pPr algn="ctr"/>
                      <a:r>
                        <a:rPr lang="zh-TW" altLang="en-US" sz="1600" dirty="0" smtClean="0">
                          <a:latin typeface="微軟正黑體" panose="020B0604030504040204" pitchFamily="34" charset="-120"/>
                          <a:ea typeface="微軟正黑體" panose="020B0604030504040204" pitchFamily="34" charset="-120"/>
                        </a:rPr>
                        <a:t>與管理科</a:t>
                      </a:r>
                      <a:endParaRPr lang="zh-TW" altLang="en-US" sz="1600" dirty="0">
                        <a:latin typeface="微軟正黑體" panose="020B0604030504040204" pitchFamily="34" charset="-120"/>
                        <a:ea typeface="微軟正黑體" panose="020B0604030504040204" pitchFamily="34" charset="-120"/>
                      </a:endParaRPr>
                    </a:p>
                  </a:txBody>
                  <a:tcPr anchor="ctr">
                    <a:lnL>
                      <a:noFill/>
                    </a:lnL>
                    <a:lnR>
                      <a:noFill/>
                    </a:lnR>
                    <a:lnT>
                      <a:noFill/>
                    </a:lnT>
                    <a:lnB>
                      <a:noFill/>
                    </a:lnB>
                    <a:lnTlToBr w="12700" cmpd="sng">
                      <a:noFill/>
                      <a:prstDash val="solid"/>
                    </a:lnTlToBr>
                    <a:lnBlToTr w="12700" cmpd="sng">
                      <a:noFill/>
                      <a:prstDash val="solid"/>
                    </a:lnBlToTr>
                    <a:solidFill>
                      <a:srgbClr val="27CED7">
                        <a:alpha val="20000"/>
                      </a:srgbClr>
                    </a:solidFill>
                  </a:tcPr>
                </a:tc>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algn="ctr"/>
                      <a:r>
                        <a:rPr lang="zh-TW" altLang="en-US" sz="1600" dirty="0" smtClean="0">
                          <a:latin typeface="微軟正黑體" panose="020B0604030504040204" pitchFamily="34" charset="-120"/>
                          <a:ea typeface="微軟正黑體" panose="020B0604030504040204" pitchFamily="34" charset="-120"/>
                        </a:rPr>
                        <a:t>無招生</a:t>
                      </a:r>
                      <a:endParaRPr lang="en-US" altLang="zh-TW" sz="1600" dirty="0" smtClean="0">
                        <a:latin typeface="微軟正黑體" panose="020B0604030504040204" pitchFamily="34" charset="-120"/>
                        <a:ea typeface="微軟正黑體" panose="020B0604030504040204" pitchFamily="34" charset="-120"/>
                      </a:endParaRPr>
                    </a:p>
                  </a:txBody>
                  <a:tcPr anchor="ctr">
                    <a:lnL>
                      <a:noFill/>
                    </a:lnL>
                    <a:lnR>
                      <a:noFill/>
                    </a:lnR>
                    <a:lnT>
                      <a:noFill/>
                    </a:lnT>
                    <a:lnB>
                      <a:noFill/>
                    </a:lnB>
                    <a:lnTlToBr w="12700" cmpd="sng">
                      <a:noFill/>
                      <a:prstDash val="solid"/>
                    </a:lnTlToBr>
                    <a:lnBlToTr w="12700" cmpd="sng">
                      <a:noFill/>
                      <a:prstDash val="solid"/>
                    </a:lnBlToTr>
                    <a:solidFill>
                      <a:srgbClr val="27CED7">
                        <a:alpha val="20000"/>
                      </a:srgbClr>
                    </a:solidFill>
                  </a:tcPr>
                </a:tc>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latin typeface="微軟正黑體" panose="020B0604030504040204" pitchFamily="34" charset="-120"/>
                          <a:ea typeface="微軟正黑體" panose="020B0604030504040204" pitchFamily="34" charset="-120"/>
                        </a:rPr>
                        <a:t>日間部四技</a:t>
                      </a:r>
                      <a:endParaRPr lang="zh-TW" altLang="en-US" sz="1600" dirty="0">
                        <a:latin typeface="微軟正黑體" panose="020B0604030504040204" pitchFamily="34" charset="-120"/>
                        <a:ea typeface="微軟正黑體" panose="020B0604030504040204" pitchFamily="34" charset="-120"/>
                      </a:endParaRPr>
                    </a:p>
                  </a:txBody>
                  <a:tcPr anchor="ctr">
                    <a:lnL>
                      <a:noFill/>
                    </a:lnL>
                    <a:lnR>
                      <a:noFill/>
                    </a:lnR>
                    <a:lnT>
                      <a:noFill/>
                    </a:lnT>
                    <a:lnB>
                      <a:noFill/>
                    </a:lnB>
                    <a:lnTlToBr w="12700" cmpd="sng">
                      <a:noFill/>
                      <a:prstDash val="solid"/>
                    </a:lnTlToBr>
                    <a:lnBlToTr w="12700" cmpd="sng">
                      <a:noFill/>
                      <a:prstDash val="solid"/>
                    </a:lnBlToTr>
                    <a:solidFill>
                      <a:srgbClr val="27CED7">
                        <a:alpha val="20000"/>
                      </a:srgbClr>
                    </a:solidFill>
                  </a:tcPr>
                </a:tc>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latin typeface="微軟正黑體" panose="020B0604030504040204" pitchFamily="34" charset="-120"/>
                          <a:ea typeface="微軟正黑體" panose="020B0604030504040204" pitchFamily="34" charset="-120"/>
                        </a:rPr>
                        <a:t>日間部研究所</a:t>
                      </a:r>
                    </a:p>
                    <a:p>
                      <a:pPr algn="ctr"/>
                      <a:r>
                        <a:rPr lang="zh-TW" altLang="en-US" sz="1600" dirty="0" smtClean="0">
                          <a:latin typeface="微軟正黑體" panose="020B0604030504040204" pitchFamily="34" charset="-120"/>
                          <a:ea typeface="微軟正黑體" panose="020B0604030504040204" pitchFamily="34" charset="-120"/>
                        </a:rPr>
                        <a:t>碩士在職專班</a:t>
                      </a:r>
                    </a:p>
                  </a:txBody>
                  <a:tcPr anchor="ctr">
                    <a:lnL>
                      <a:noFill/>
                    </a:lnL>
                    <a:lnR>
                      <a:noFill/>
                    </a:lnR>
                    <a:lnT>
                      <a:noFill/>
                    </a:lnT>
                    <a:lnB>
                      <a:noFill/>
                    </a:lnB>
                    <a:lnTlToBr w="12700" cmpd="sng">
                      <a:noFill/>
                      <a:prstDash val="solid"/>
                    </a:lnTlToBr>
                    <a:lnBlToTr w="12700" cmpd="sng">
                      <a:noFill/>
                      <a:prstDash val="solid"/>
                    </a:lnBlToTr>
                    <a:solidFill>
                      <a:srgbClr val="27CED7">
                        <a:alpha val="20000"/>
                      </a:srgbClr>
                    </a:solidFill>
                  </a:tcPr>
                </a:tc>
                <a:extLst>
                  <a:ext uri="{0D108BD9-81ED-4DB2-BD59-A6C34878D82A}">
                    <a16:rowId xmlns:a16="http://schemas.microsoft.com/office/drawing/2014/main" val="1937554890"/>
                  </a:ext>
                </a:extLst>
              </a:tr>
              <a:tr h="561597">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latin typeface="微軟正黑體" panose="020B0604030504040204" pitchFamily="34" charset="-120"/>
                          <a:ea typeface="微軟正黑體" panose="020B0604030504040204" pitchFamily="34" charset="-120"/>
                        </a:rPr>
                        <a:t>土木工程科</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algn="ctr"/>
                      <a:r>
                        <a:rPr lang="zh-TW" altLang="en-US" sz="1600" dirty="0" smtClean="0">
                          <a:latin typeface="微軟正黑體" panose="020B0604030504040204" pitchFamily="34" charset="-120"/>
                          <a:ea typeface="微軟正黑體" panose="020B0604030504040204" pitchFamily="34" charset="-120"/>
                        </a:rPr>
                        <a:t>進修部</a:t>
                      </a:r>
                      <a:r>
                        <a:rPr lang="en-US" altLang="zh-TW" sz="1600" dirty="0" smtClean="0">
                          <a:latin typeface="微軟正黑體" panose="020B0604030504040204" pitchFamily="34" charset="-120"/>
                          <a:ea typeface="微軟正黑體" panose="020B0604030504040204" pitchFamily="34" charset="-120"/>
                        </a:rPr>
                        <a:t/>
                      </a:r>
                      <a:br>
                        <a:rPr lang="en-US" altLang="zh-TW" sz="1600" dirty="0" smtClean="0">
                          <a:latin typeface="微軟正黑體" panose="020B0604030504040204" pitchFamily="34" charset="-120"/>
                          <a:ea typeface="微軟正黑體" panose="020B0604030504040204" pitchFamily="34" charset="-120"/>
                        </a:rPr>
                      </a:br>
                      <a:r>
                        <a:rPr lang="zh-TW" altLang="en-US" sz="1600" dirty="0" smtClean="0">
                          <a:latin typeface="微軟正黑體" panose="020B0604030504040204" pitchFamily="34" charset="-120"/>
                          <a:ea typeface="微軟正黑體" panose="020B0604030504040204" pitchFamily="34" charset="-120"/>
                        </a:rPr>
                        <a:t>假日班二技</a:t>
                      </a:r>
                      <a:endParaRPr lang="en-US" altLang="zh-TW" sz="1600" dirty="0" smtClean="0">
                        <a:latin typeface="微軟正黑體" panose="020B0604030504040204" pitchFamily="34" charset="-120"/>
                        <a:ea typeface="微軟正黑體" panose="020B0604030504040204" pitchFamily="34" charset="-120"/>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latin typeface="微軟正黑體" panose="020B0604030504040204" pitchFamily="34" charset="-120"/>
                          <a:ea typeface="微軟正黑體" panose="020B0604030504040204" pitchFamily="34" charset="-120"/>
                        </a:rPr>
                        <a:t>日間部四技</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algn="ctr"/>
                      <a:r>
                        <a:rPr lang="zh-TW" altLang="en-US" sz="1600" dirty="0" smtClean="0">
                          <a:latin typeface="微軟正黑體" panose="020B0604030504040204" pitchFamily="34" charset="-120"/>
                          <a:ea typeface="微軟正黑體" panose="020B0604030504040204" pitchFamily="34" charset="-120"/>
                        </a:rPr>
                        <a:t>日間部研究所</a:t>
                      </a:r>
                      <a:endParaRPr lang="zh-TW" altLang="en-US" sz="1600" dirty="0">
                        <a:latin typeface="微軟正黑體" panose="020B0604030504040204" pitchFamily="34" charset="-120"/>
                        <a:ea typeface="微軟正黑體" panose="020B0604030504040204" pitchFamily="34" charset="-120"/>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00191089"/>
                  </a:ext>
                </a:extLst>
              </a:tr>
              <a:tr h="593427">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algn="ctr"/>
                      <a:r>
                        <a:rPr lang="zh-TW" altLang="en-US" sz="1600" dirty="0" smtClean="0">
                          <a:latin typeface="微軟正黑體" panose="020B0604030504040204" pitchFamily="34" charset="-120"/>
                          <a:ea typeface="微軟正黑體" panose="020B0604030504040204" pitchFamily="34" charset="-120"/>
                        </a:rPr>
                        <a:t>模具工程科</a:t>
                      </a:r>
                      <a:endParaRPr lang="zh-TW" altLang="en-US" sz="1600" dirty="0">
                        <a:latin typeface="微軟正黑體" panose="020B0604030504040204" pitchFamily="34" charset="-120"/>
                        <a:ea typeface="微軟正黑體" panose="020B0604030504040204" pitchFamily="34" charset="-120"/>
                      </a:endParaRPr>
                    </a:p>
                  </a:txBody>
                  <a:tcPr anchor="ctr">
                    <a:lnL>
                      <a:noFill/>
                    </a:lnL>
                    <a:lnR>
                      <a:noFill/>
                    </a:lnR>
                    <a:lnT>
                      <a:noFill/>
                    </a:lnT>
                    <a:lnB w="12700" cmpd="sng">
                      <a:solidFill>
                        <a:srgbClr val="27CED7"/>
                      </a:solidFill>
                    </a:lnB>
                    <a:lnTlToBr w="12700" cmpd="sng">
                      <a:noFill/>
                      <a:prstDash val="solid"/>
                    </a:lnTlToBr>
                    <a:lnBlToTr w="12700" cmpd="sng">
                      <a:noFill/>
                      <a:prstDash val="solid"/>
                    </a:lnBlToTr>
                    <a:solidFill>
                      <a:srgbClr val="27CED7">
                        <a:alpha val="20000"/>
                      </a:srgbClr>
                    </a:solidFill>
                  </a:tcPr>
                </a:tc>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latin typeface="微軟正黑體" panose="020B0604030504040204" pitchFamily="34" charset="-120"/>
                          <a:ea typeface="微軟正黑體" panose="020B0604030504040204" pitchFamily="34" charset="-120"/>
                        </a:rPr>
                        <a:t>日間部二技</a:t>
                      </a:r>
                    </a:p>
                  </a:txBody>
                  <a:tcPr anchor="ctr">
                    <a:lnL>
                      <a:noFill/>
                    </a:lnL>
                    <a:lnR>
                      <a:noFill/>
                    </a:lnR>
                    <a:lnT>
                      <a:noFill/>
                    </a:lnT>
                    <a:lnB w="12700" cmpd="sng">
                      <a:solidFill>
                        <a:srgbClr val="27CED7"/>
                      </a:solidFill>
                    </a:lnB>
                    <a:lnTlToBr w="12700" cmpd="sng">
                      <a:noFill/>
                      <a:prstDash val="solid"/>
                    </a:lnTlToBr>
                    <a:lnBlToTr w="12700" cmpd="sng">
                      <a:noFill/>
                      <a:prstDash val="solid"/>
                    </a:lnBlToTr>
                    <a:solidFill>
                      <a:srgbClr val="27CED7">
                        <a:alpha val="20000"/>
                      </a:srgbClr>
                    </a:solidFill>
                  </a:tcPr>
                </a:tc>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latin typeface="微軟正黑體" panose="020B0604030504040204" pitchFamily="34" charset="-120"/>
                          <a:ea typeface="微軟正黑體" panose="020B0604030504040204" pitchFamily="34" charset="-120"/>
                        </a:rPr>
                        <a:t>日間部四技</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latin typeface="微軟正黑體" panose="020B0604030504040204" pitchFamily="34" charset="-120"/>
                          <a:ea typeface="微軟正黑體" panose="020B0604030504040204" pitchFamily="34" charset="-120"/>
                        </a:rPr>
                        <a:t>進修部四技</a:t>
                      </a:r>
                      <a:endParaRPr lang="en-US" altLang="zh-TW" sz="1600" dirty="0" smtClean="0">
                        <a:latin typeface="微軟正黑體" panose="020B0604030504040204" pitchFamily="34" charset="-120"/>
                        <a:ea typeface="微軟正黑體" panose="020B0604030504040204" pitchFamily="34" charset="-120"/>
                      </a:endParaRPr>
                    </a:p>
                  </a:txBody>
                  <a:tcPr anchor="ctr">
                    <a:lnL>
                      <a:noFill/>
                    </a:lnL>
                    <a:lnR>
                      <a:noFill/>
                    </a:lnR>
                    <a:lnT>
                      <a:noFill/>
                    </a:lnT>
                    <a:lnB w="12700" cmpd="sng">
                      <a:solidFill>
                        <a:srgbClr val="27CED7"/>
                      </a:solidFill>
                    </a:lnB>
                    <a:lnTlToBr w="12700" cmpd="sng">
                      <a:noFill/>
                      <a:prstDash val="solid"/>
                    </a:lnTlToBr>
                    <a:lnBlToTr w="12700" cmpd="sng">
                      <a:noFill/>
                      <a:prstDash val="solid"/>
                    </a:lnBlToTr>
                    <a:solidFill>
                      <a:srgbClr val="27CED7">
                        <a:alpha val="20000"/>
                      </a:srgbClr>
                    </a:solidFill>
                  </a:tcPr>
                </a:tc>
                <a:tc>
                  <a:txBody>
                    <a:bodyPr/>
                    <a:lstStyle>
                      <a:lvl1pPr marL="0" algn="l" defTabSz="914400" rtl="0" eaLnBrk="1" latinLnBrk="0" hangingPunct="1">
                        <a:defRPr sz="1800" kern="1200">
                          <a:solidFill>
                            <a:schemeClr val="tx1"/>
                          </a:solidFill>
                          <a:latin typeface="Calibri"/>
                          <a:ea typeface="微软雅黑"/>
                        </a:defRPr>
                      </a:lvl1pPr>
                      <a:lvl2pPr marL="457200" algn="l" defTabSz="914400" rtl="0" eaLnBrk="1" latinLnBrk="0" hangingPunct="1">
                        <a:defRPr sz="1800" kern="1200">
                          <a:solidFill>
                            <a:schemeClr val="tx1"/>
                          </a:solidFill>
                          <a:latin typeface="Calibri"/>
                          <a:ea typeface="微软雅黑"/>
                        </a:defRPr>
                      </a:lvl2pPr>
                      <a:lvl3pPr marL="914400" algn="l" defTabSz="914400" rtl="0" eaLnBrk="1" latinLnBrk="0" hangingPunct="1">
                        <a:defRPr sz="1800" kern="1200">
                          <a:solidFill>
                            <a:schemeClr val="tx1"/>
                          </a:solidFill>
                          <a:latin typeface="Calibri"/>
                          <a:ea typeface="微软雅黑"/>
                        </a:defRPr>
                      </a:lvl3pPr>
                      <a:lvl4pPr marL="1371600" algn="l" defTabSz="914400" rtl="0" eaLnBrk="1" latinLnBrk="0" hangingPunct="1">
                        <a:defRPr sz="1800" kern="1200">
                          <a:solidFill>
                            <a:schemeClr val="tx1"/>
                          </a:solidFill>
                          <a:latin typeface="Calibri"/>
                          <a:ea typeface="微软雅黑"/>
                        </a:defRPr>
                      </a:lvl4pPr>
                      <a:lvl5pPr marL="1828800" algn="l" defTabSz="914400" rtl="0" eaLnBrk="1" latinLnBrk="0" hangingPunct="1">
                        <a:defRPr sz="1800" kern="1200">
                          <a:solidFill>
                            <a:schemeClr val="tx1"/>
                          </a:solidFill>
                          <a:latin typeface="Calibri"/>
                          <a:ea typeface="微软雅黑"/>
                        </a:defRPr>
                      </a:lvl5pPr>
                      <a:lvl6pPr marL="2286000" algn="l" defTabSz="914400" rtl="0" eaLnBrk="1" latinLnBrk="0" hangingPunct="1">
                        <a:defRPr sz="1800" kern="1200">
                          <a:solidFill>
                            <a:schemeClr val="tx1"/>
                          </a:solidFill>
                          <a:latin typeface="Calibri"/>
                          <a:ea typeface="微软雅黑"/>
                        </a:defRPr>
                      </a:lvl6pPr>
                      <a:lvl7pPr marL="2743200" algn="l" defTabSz="914400" rtl="0" eaLnBrk="1" latinLnBrk="0" hangingPunct="1">
                        <a:defRPr sz="1800" kern="1200">
                          <a:solidFill>
                            <a:schemeClr val="tx1"/>
                          </a:solidFill>
                          <a:latin typeface="Calibri"/>
                          <a:ea typeface="微软雅黑"/>
                        </a:defRPr>
                      </a:lvl7pPr>
                      <a:lvl8pPr marL="3200400" algn="l" defTabSz="914400" rtl="0" eaLnBrk="1" latinLnBrk="0" hangingPunct="1">
                        <a:defRPr sz="1800" kern="1200">
                          <a:solidFill>
                            <a:schemeClr val="tx1"/>
                          </a:solidFill>
                          <a:latin typeface="Calibri"/>
                          <a:ea typeface="微软雅黑"/>
                        </a:defRPr>
                      </a:lvl8pPr>
                      <a:lvl9pPr marL="3657600" algn="l" defTabSz="914400" rtl="0" eaLnBrk="1" latinLnBrk="0" hangingPunct="1">
                        <a:defRPr sz="1800" kern="1200">
                          <a:solidFill>
                            <a:schemeClr val="tx1"/>
                          </a:solidFill>
                          <a:latin typeface="Calibri"/>
                          <a:ea typeface="微软雅黑"/>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latin typeface="微軟正黑體" panose="020B0604030504040204" pitchFamily="34" charset="-120"/>
                          <a:ea typeface="微軟正黑體" panose="020B0604030504040204" pitchFamily="34" charset="-120"/>
                        </a:rPr>
                        <a:t>日間部研究所</a:t>
                      </a:r>
                    </a:p>
                    <a:p>
                      <a:pPr algn="ctr"/>
                      <a:r>
                        <a:rPr lang="zh-TW" altLang="en-US" sz="1600" dirty="0" smtClean="0">
                          <a:latin typeface="微軟正黑體" panose="020B0604030504040204" pitchFamily="34" charset="-120"/>
                          <a:ea typeface="微軟正黑體" panose="020B0604030504040204" pitchFamily="34" charset="-120"/>
                        </a:rPr>
                        <a:t>碩士在職專班</a:t>
                      </a:r>
                      <a:endParaRPr lang="zh-TW" altLang="en-US" sz="1600" dirty="0">
                        <a:latin typeface="微軟正黑體" panose="020B0604030504040204" pitchFamily="34" charset="-120"/>
                        <a:ea typeface="微軟正黑體" panose="020B0604030504040204" pitchFamily="34" charset="-120"/>
                      </a:endParaRPr>
                    </a:p>
                  </a:txBody>
                  <a:tcPr anchor="ctr">
                    <a:lnL>
                      <a:noFill/>
                    </a:lnL>
                    <a:lnR>
                      <a:noFill/>
                    </a:lnR>
                    <a:lnT>
                      <a:noFill/>
                    </a:lnT>
                    <a:lnB w="12700" cmpd="sng">
                      <a:solidFill>
                        <a:srgbClr val="27CED7"/>
                      </a:solidFill>
                    </a:lnB>
                    <a:lnTlToBr w="12700" cmpd="sng">
                      <a:noFill/>
                      <a:prstDash val="solid"/>
                    </a:lnTlToBr>
                    <a:lnBlToTr w="12700" cmpd="sng">
                      <a:noFill/>
                      <a:prstDash val="solid"/>
                    </a:lnBlToTr>
                    <a:solidFill>
                      <a:srgbClr val="27CED7">
                        <a:alpha val="20000"/>
                      </a:srgbClr>
                    </a:solidFill>
                  </a:tcPr>
                </a:tc>
                <a:extLst>
                  <a:ext uri="{0D108BD9-81ED-4DB2-BD59-A6C34878D82A}">
                    <a16:rowId xmlns:a16="http://schemas.microsoft.com/office/drawing/2014/main" val="2701190890"/>
                  </a:ext>
                </a:extLst>
              </a:tr>
            </a:tbl>
          </a:graphicData>
        </a:graphic>
      </p:graphicFrame>
      <p:sp>
        <p:nvSpPr>
          <p:cNvPr id="58" name="矩形 57"/>
          <p:cNvSpPr/>
          <p:nvPr/>
        </p:nvSpPr>
        <p:spPr>
          <a:xfrm>
            <a:off x="5937775" y="956027"/>
            <a:ext cx="4639512" cy="461665"/>
          </a:xfrm>
          <a:prstGeom prst="rect">
            <a:avLst/>
          </a:prstGeom>
        </p:spPr>
        <p:txBody>
          <a:bodyPr wrap="square">
            <a:spAutoFit/>
          </a:bodyPr>
          <a:lstStyle/>
          <a:p>
            <a:r>
              <a:rPr lang="zh-TW" altLang="en-US" sz="2400" dirty="0">
                <a:latin typeface="微軟正黑體" panose="020B0604030504040204" pitchFamily="34" charset="-120"/>
                <a:ea typeface="微軟正黑體" panose="020B0604030504040204" pitchFamily="34" charset="-120"/>
              </a:rPr>
              <a:t>五專</a:t>
            </a:r>
            <a:r>
              <a:rPr lang="zh-TW" altLang="en-US" sz="2400" dirty="0" smtClean="0">
                <a:latin typeface="微軟正黑體" panose="020B0604030504040204" pitchFamily="34" charset="-120"/>
                <a:ea typeface="微軟正黑體" panose="020B0604030504040204" pitchFamily="34" charset="-120"/>
              </a:rPr>
              <a:t>畢業生可報考本校之</a:t>
            </a:r>
            <a:r>
              <a:rPr lang="zh-TW" altLang="en-US" sz="2400" dirty="0" smtClean="0">
                <a:solidFill>
                  <a:prstClr val="black"/>
                </a:solidFill>
                <a:latin typeface="微軟正黑體" panose="020B0604030504040204" pitchFamily="34" charset="-120"/>
                <a:ea typeface="微軟正黑體" panose="020B0604030504040204" pitchFamily="34" charset="-120"/>
              </a:rPr>
              <a:t>學制</a:t>
            </a:r>
            <a:endParaRPr lang="zh-TW" altLang="en-US" sz="2400" dirty="0">
              <a:solidFill>
                <a:prstClr val="black"/>
              </a:solidFill>
              <a:latin typeface="微軟正黑體" panose="020B0604030504040204" pitchFamily="34" charset="-120"/>
              <a:ea typeface="微軟正黑體" panose="020B0604030504040204" pitchFamily="34" charset="-120"/>
            </a:endParaRPr>
          </a:p>
        </p:txBody>
      </p:sp>
      <p:sp>
        <p:nvSpPr>
          <p:cNvPr id="60" name="矩形 59">
            <a:extLst>
              <a:ext uri="{FF2B5EF4-FFF2-40B4-BE49-F238E27FC236}">
                <a16:creationId xmlns:a16="http://schemas.microsoft.com/office/drawing/2014/main" id="{B08F3CA4-6921-4135-9FFC-24174C58B47C}"/>
              </a:ext>
            </a:extLst>
          </p:cNvPr>
          <p:cNvSpPr/>
          <p:nvPr/>
        </p:nvSpPr>
        <p:spPr>
          <a:xfrm>
            <a:off x="463188" y="746141"/>
            <a:ext cx="4758302" cy="2541721"/>
          </a:xfrm>
          <a:prstGeom prst="rect">
            <a:avLst/>
          </a:prstGeom>
        </p:spPr>
        <p:txBody>
          <a:bodyPr wrap="square">
            <a:spAutoFit/>
          </a:bodyPr>
          <a:lstStyle/>
          <a:p>
            <a:pPr marL="380981" indent="-380981">
              <a:lnSpc>
                <a:spcPts val="2500"/>
              </a:lnSpc>
              <a:spcBef>
                <a:spcPts val="800"/>
              </a:spcBef>
              <a:buClr>
                <a:srgbClr val="C00000"/>
              </a:buClr>
              <a:buFont typeface="Wingdings" panose="05000000000000000000" pitchFamily="2" charset="2"/>
              <a:buChar char="u"/>
            </a:pPr>
            <a:r>
              <a:rPr lang="zh-TW" altLang="en-US" sz="2000" dirty="0">
                <a:latin typeface="微軟正黑體" panose="020B0604030504040204" pitchFamily="34" charset="-120"/>
                <a:ea typeface="微軟正黑體" panose="020B0604030504040204" pitchFamily="34" charset="-120"/>
              </a:rPr>
              <a:t>專科畢業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副學士學位</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直接報考二技，修業</a:t>
            </a:r>
            <a:r>
              <a:rPr lang="en-US" altLang="zh-TW" sz="2000" dirty="0">
                <a:latin typeface="微軟正黑體" panose="020B0604030504040204" pitchFamily="34" charset="-120"/>
                <a:ea typeface="微軟正黑體" panose="020B0604030504040204" pitchFamily="34" charset="-120"/>
              </a:rPr>
              <a:t>2</a:t>
            </a:r>
            <a:r>
              <a:rPr lang="zh-TW" altLang="en-US" sz="2000" dirty="0">
                <a:latin typeface="微軟正黑體" panose="020B0604030504040204" pitchFamily="34" charset="-120"/>
                <a:ea typeface="微軟正黑體" panose="020B0604030504040204" pitchFamily="34" charset="-120"/>
              </a:rPr>
              <a:t>年取得學士學位 </a:t>
            </a:r>
            <a:r>
              <a:rPr lang="zh-TW" altLang="en-US" sz="2000" dirty="0" smtClean="0">
                <a:latin typeface="微軟正黑體" panose="020B0604030504040204" pitchFamily="34" charset="-120"/>
                <a:ea typeface="微軟正黑體" panose="020B0604030504040204" pitchFamily="34" charset="-120"/>
              </a:rPr>
              <a:t>，並可繼續報考研究所。</a:t>
            </a:r>
            <a:endParaRPr lang="en-US" altLang="zh-TW" sz="2000" dirty="0">
              <a:latin typeface="微軟正黑體" panose="020B0604030504040204" pitchFamily="34" charset="-120"/>
              <a:ea typeface="微軟正黑體" panose="020B0604030504040204" pitchFamily="34" charset="-120"/>
            </a:endParaRPr>
          </a:p>
          <a:p>
            <a:pPr marL="380981" indent="-380981">
              <a:lnSpc>
                <a:spcPts val="2500"/>
              </a:lnSpc>
              <a:spcBef>
                <a:spcPts val="800"/>
              </a:spcBef>
              <a:buClr>
                <a:srgbClr val="C00000"/>
              </a:buClr>
              <a:buFont typeface="Wingdings" panose="05000000000000000000" pitchFamily="2" charset="2"/>
              <a:buChar char="u"/>
            </a:pPr>
            <a:r>
              <a:rPr lang="zh-TW" altLang="en-US" sz="2000" dirty="0">
                <a:latin typeface="微軟正黑體" panose="020B0604030504040204" pitchFamily="34" charset="-120"/>
                <a:ea typeface="微軟正黑體" panose="020B0604030504040204" pitchFamily="34" charset="-120"/>
              </a:rPr>
              <a:t>報考</a:t>
            </a:r>
            <a:r>
              <a:rPr lang="zh-TW" altLang="en-US" sz="2000" dirty="0" smtClean="0">
                <a:latin typeface="微軟正黑體" panose="020B0604030504040204" pitchFamily="34" charset="-120"/>
                <a:ea typeface="微軟正黑體" panose="020B0604030504040204" pitchFamily="34" charset="-120"/>
              </a:rPr>
              <a:t>大學</a:t>
            </a:r>
            <a:r>
              <a:rPr lang="zh-TW" altLang="en-US" sz="2000" dirty="0">
                <a:latin typeface="微軟正黑體" panose="020B0604030504040204" pitchFamily="34" charset="-120"/>
                <a:ea typeface="微軟正黑體" panose="020B0604030504040204" pitchFamily="34" charset="-120"/>
              </a:rPr>
              <a:t>或</a:t>
            </a:r>
            <a:r>
              <a:rPr lang="zh-TW" altLang="en-US" sz="2000" dirty="0" smtClean="0">
                <a:latin typeface="微軟正黑體" panose="020B0604030504040204" pitchFamily="34" charset="-120"/>
                <a:ea typeface="微軟正黑體" panose="020B0604030504040204" pitchFamily="34" charset="-120"/>
              </a:rPr>
              <a:t>四</a:t>
            </a:r>
            <a:r>
              <a:rPr lang="zh-TW" altLang="en-US" sz="2000" dirty="0">
                <a:latin typeface="微軟正黑體" panose="020B0604030504040204" pitchFamily="34" charset="-120"/>
                <a:ea typeface="微軟正黑體" panose="020B0604030504040204" pitchFamily="34" charset="-120"/>
              </a:rPr>
              <a:t>技轉學考招生</a:t>
            </a:r>
            <a:endParaRPr lang="en-US" altLang="zh-TW" sz="2000" dirty="0">
              <a:latin typeface="微軟正黑體" panose="020B0604030504040204" pitchFamily="34" charset="-120"/>
              <a:ea typeface="微軟正黑體" panose="020B0604030504040204" pitchFamily="34" charset="-120"/>
            </a:endParaRPr>
          </a:p>
          <a:p>
            <a:pPr marL="380981" indent="-380981">
              <a:lnSpc>
                <a:spcPts val="2500"/>
              </a:lnSpc>
              <a:spcBef>
                <a:spcPts val="800"/>
              </a:spcBef>
              <a:buClr>
                <a:srgbClr val="C00000"/>
              </a:buClr>
              <a:buFont typeface="Wingdings" panose="05000000000000000000" pitchFamily="2" charset="2"/>
              <a:buChar char="u"/>
            </a:pPr>
            <a:r>
              <a:rPr lang="zh-TW" altLang="en-US" sz="2000" dirty="0">
                <a:latin typeface="微軟正黑體" panose="020B0604030504040204" pitchFamily="34" charset="-120"/>
                <a:ea typeface="微軟正黑體" panose="020B0604030504040204" pitchFamily="34" charset="-120"/>
              </a:rPr>
              <a:t>畢業後先就業，工作</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年後報考各大學校院研究所，即可取得碩士學位《</a:t>
            </a:r>
            <a:r>
              <a:rPr lang="zh-TW"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五專</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工作</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碩士</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dirty="0" smtClean="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2084929" y="5093613"/>
            <a:ext cx="1052748" cy="646331"/>
          </a:xfrm>
          <a:prstGeom prst="rect">
            <a:avLst/>
          </a:prstGeom>
          <a:noFill/>
        </p:spPr>
        <p:txBody>
          <a:bodyPr wrap="square" rtlCol="0">
            <a:spAutoFit/>
          </a:bodyPr>
          <a:lstStyle/>
          <a:p>
            <a:pPr algn="ctr"/>
            <a:r>
              <a:rPr lang="en-US" altLang="zh-TW" b="1" dirty="0" smtClean="0">
                <a:solidFill>
                  <a:srgbClr val="0066FF"/>
                </a:solidFill>
                <a:latin typeface="微軟正黑體" panose="020B0604030504040204" pitchFamily="34" charset="-120"/>
                <a:ea typeface="微軟正黑體" panose="020B0604030504040204" pitchFamily="34" charset="-120"/>
              </a:rPr>
              <a:t>5+3+2</a:t>
            </a:r>
            <a:br>
              <a:rPr lang="en-US" altLang="zh-TW" b="1" dirty="0" smtClean="0">
                <a:solidFill>
                  <a:srgbClr val="0066FF"/>
                </a:solidFill>
                <a:latin typeface="微軟正黑體" panose="020B0604030504040204" pitchFamily="34" charset="-120"/>
                <a:ea typeface="微軟正黑體" panose="020B0604030504040204" pitchFamily="34" charset="-120"/>
              </a:rPr>
            </a:br>
            <a:r>
              <a:rPr lang="zh-TW" altLang="en-US" b="1" dirty="0" smtClean="0">
                <a:solidFill>
                  <a:srgbClr val="0066FF"/>
                </a:solidFill>
                <a:latin typeface="微軟正黑體" panose="020B0604030504040204" pitchFamily="34" charset="-120"/>
                <a:ea typeface="微軟正黑體" panose="020B0604030504040204" pitchFamily="34" charset="-120"/>
              </a:rPr>
              <a:t>方案</a:t>
            </a:r>
            <a:endParaRPr lang="zh-TW" altLang="en-US" b="1" dirty="0">
              <a:solidFill>
                <a:srgbClr val="0066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44852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資料庫圖表 33"/>
          <p:cNvGraphicFramePr/>
          <p:nvPr>
            <p:extLst>
              <p:ext uri="{D42A27DB-BD31-4B8C-83A1-F6EECF244321}">
                <p14:modId xmlns:p14="http://schemas.microsoft.com/office/powerpoint/2010/main" val="1368670040"/>
              </p:ext>
            </p:extLst>
          </p:nvPr>
        </p:nvGraphicFramePr>
        <p:xfrm>
          <a:off x="498675" y="1152340"/>
          <a:ext cx="11100290" cy="5149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圓角化同側角落矩形 8"/>
          <p:cNvSpPr/>
          <p:nvPr/>
        </p:nvSpPr>
        <p:spPr>
          <a:xfrm rot="16200000" flipH="1">
            <a:off x="3408324" y="-3244350"/>
            <a:ext cx="508000" cy="7172424"/>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12" name="群組 11">
            <a:extLst>
              <a:ext uri="{FF2B5EF4-FFF2-40B4-BE49-F238E27FC236}">
                <a16:creationId xmlns:a16="http://schemas.microsoft.com/office/drawing/2014/main" id="{921BA889-7130-45F3-890B-3B63ACB90031}"/>
              </a:ext>
            </a:extLst>
          </p:cNvPr>
          <p:cNvGrpSpPr/>
          <p:nvPr/>
        </p:nvGrpSpPr>
        <p:grpSpPr>
          <a:xfrm>
            <a:off x="-361" y="-23197"/>
            <a:ext cx="11042736" cy="605449"/>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13"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61">
              <a:extLst>
                <a:ext uri="{FF2B5EF4-FFF2-40B4-BE49-F238E27FC236}">
                  <a16:creationId xmlns:a16="http://schemas.microsoft.com/office/drawing/2014/main" id="{8F77866F-9E08-4E97-9C96-5E9B781D723D}"/>
                </a:ext>
              </a:extLst>
            </p:cNvPr>
            <p:cNvSpPr/>
            <p:nvPr/>
          </p:nvSpPr>
          <p:spPr>
            <a:xfrm rot="16200000" flipH="1">
              <a:off x="2752890"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5" name="Google Shape;446;p38"/>
          <p:cNvSpPr txBox="1">
            <a:spLocks/>
          </p:cNvSpPr>
          <p:nvPr/>
        </p:nvSpPr>
        <p:spPr>
          <a:xfrm>
            <a:off x="0" y="-57125"/>
            <a:ext cx="10450285"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貳</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、高科大</a:t>
            </a:r>
            <a:r>
              <a:rPr lang="zh-TW" altLang="en-US" sz="3200" b="1" dirty="0">
                <a:latin typeface="微軟正黑體" panose="020B0604030504040204" pitchFamily="34" charset="-120"/>
                <a:ea typeface="微軟正黑體" panose="020B0604030504040204" pitchFamily="34" charset="-120"/>
              </a:rPr>
              <a:t>五專入學介紹</a:t>
            </a:r>
            <a:r>
              <a:rPr lang="en-US" altLang="zh-TW" sz="36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選讀五專的理由</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好處</a:t>
            </a:r>
            <a:endParaRPr lang="zh-TW" altLang="en-US" sz="3200" b="1" dirty="0">
              <a:latin typeface="微軟正黑體" panose="020B0604030504040204" pitchFamily="34" charset="-120"/>
              <a:ea typeface="微軟正黑體" panose="020B0604030504040204" pitchFamily="34" charset="-120"/>
              <a:cs typeface="+mn-ea"/>
            </a:endParaRPr>
          </a:p>
        </p:txBody>
      </p:sp>
    </p:spTree>
    <p:extLst>
      <p:ext uri="{BB962C8B-B14F-4D97-AF65-F5344CB8AC3E}">
        <p14:creationId xmlns:p14="http://schemas.microsoft.com/office/powerpoint/2010/main" val="29348013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資料庫圖表 5"/>
          <p:cNvGraphicFramePr/>
          <p:nvPr>
            <p:extLst>
              <p:ext uri="{D42A27DB-BD31-4B8C-83A1-F6EECF244321}">
                <p14:modId xmlns:p14="http://schemas.microsoft.com/office/powerpoint/2010/main" val="707459728"/>
              </p:ext>
            </p:extLst>
          </p:nvPr>
        </p:nvGraphicFramePr>
        <p:xfrm>
          <a:off x="806789" y="983973"/>
          <a:ext cx="6379202" cy="5237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文字方塊 11">
            <a:extLst>
              <a:ext uri="{FF2B5EF4-FFF2-40B4-BE49-F238E27FC236}">
                <a16:creationId xmlns:a16="http://schemas.microsoft.com/office/drawing/2014/main" id="{DA4A28E2-912E-48A9-A5F5-D78B5F02FE77}"/>
              </a:ext>
            </a:extLst>
          </p:cNvPr>
          <p:cNvSpPr txBox="1"/>
          <p:nvPr/>
        </p:nvSpPr>
        <p:spPr>
          <a:xfrm>
            <a:off x="7357677" y="983973"/>
            <a:ext cx="4290984" cy="4555093"/>
          </a:xfrm>
          <a:prstGeom prst="rect">
            <a:avLst/>
          </a:prstGeom>
          <a:noFill/>
        </p:spPr>
        <p:txBody>
          <a:bodyPr wrap="square" rtlCol="0">
            <a:spAutoFit/>
          </a:bodyPr>
          <a:lstStyle/>
          <a:p>
            <a:pPr defTabSz="1219140">
              <a:lnSpc>
                <a:spcPct val="150000"/>
              </a:lnSpc>
              <a:defRPr/>
            </a:pPr>
            <a:r>
              <a:rPr lang="zh-TW" altLang="en-US" sz="2000" dirty="0" smtClean="0">
                <a:solidFill>
                  <a:srgbClr val="FF00FF"/>
                </a:solidFill>
                <a:latin typeface="微软雅黑"/>
                <a:ea typeface="微软雅黑"/>
                <a:cs typeface="+mn-ea"/>
              </a:rPr>
              <a:t>歷年獲獎學金名單：</a:t>
            </a:r>
            <a:endParaRPr lang="en-US" altLang="zh-TW" sz="2000" dirty="0" smtClean="0">
              <a:solidFill>
                <a:srgbClr val="FF00FF"/>
              </a:solidFill>
              <a:latin typeface="微软雅黑"/>
              <a:ea typeface="微软雅黑"/>
              <a:cs typeface="+mn-ea"/>
            </a:endParaRPr>
          </a:p>
          <a:p>
            <a:pPr defTabSz="1219140">
              <a:lnSpc>
                <a:spcPct val="150000"/>
              </a:lnSpc>
              <a:defRPr/>
            </a:pPr>
            <a:r>
              <a:rPr lang="en-US" altLang="zh-TW" sz="2000" dirty="0" smtClean="0">
                <a:latin typeface="標楷體" panose="03000509000000000000" pitchFamily="65" charset="-120"/>
                <a:ea typeface="標楷體" panose="03000509000000000000" pitchFamily="65" charset="-120"/>
                <a:cs typeface="+mn-ea"/>
              </a:rPr>
              <a:t>★</a:t>
            </a:r>
            <a:r>
              <a:rPr lang="en-US" altLang="zh-TW" sz="2000" dirty="0" smtClean="0">
                <a:latin typeface="微軟正黑體" panose="020B0604030504040204" pitchFamily="34" charset="-120"/>
                <a:ea typeface="微軟正黑體" panose="020B0604030504040204" pitchFamily="34" charset="-120"/>
                <a:cs typeface="+mn-ea"/>
              </a:rPr>
              <a:t>107</a:t>
            </a:r>
            <a:r>
              <a:rPr lang="zh-TW" altLang="en-US" sz="2000" dirty="0" smtClean="0">
                <a:latin typeface="微軟正黑體" panose="020B0604030504040204" pitchFamily="34" charset="-120"/>
                <a:ea typeface="微軟正黑體" panose="020B0604030504040204" pitchFamily="34" charset="-120"/>
                <a:cs typeface="+mn-ea"/>
              </a:rPr>
              <a:t>學年度入學獎學金</a:t>
            </a:r>
            <a:r>
              <a:rPr lang="en-US" altLang="zh-TW" sz="2000" dirty="0" smtClean="0">
                <a:latin typeface="微軟正黑體" panose="020B0604030504040204" pitchFamily="34" charset="-120"/>
                <a:ea typeface="微軟正黑體" panose="020B0604030504040204" pitchFamily="34" charset="-120"/>
                <a:cs typeface="+mn-ea"/>
              </a:rPr>
              <a:t>50</a:t>
            </a:r>
            <a:r>
              <a:rPr lang="zh-TW" altLang="en-US" sz="2000" dirty="0" smtClean="0">
                <a:latin typeface="微軟正黑體" panose="020B0604030504040204" pitchFamily="34" charset="-120"/>
                <a:ea typeface="微軟正黑體" panose="020B0604030504040204" pitchFamily="34" charset="-120"/>
                <a:cs typeface="+mn-ea"/>
              </a:rPr>
              <a:t>萬元</a:t>
            </a:r>
            <a:endParaRPr lang="en-US" altLang="zh-TW" sz="2000" dirty="0" smtClean="0">
              <a:latin typeface="微軟正黑體" panose="020B0604030504040204" pitchFamily="34" charset="-120"/>
              <a:ea typeface="微軟正黑體" panose="020B0604030504040204" pitchFamily="34" charset="-120"/>
              <a:cs typeface="+mn-ea"/>
            </a:endParaRPr>
          </a:p>
          <a:p>
            <a:pPr defTabSz="1219140">
              <a:lnSpc>
                <a:spcPct val="150000"/>
              </a:lnSpc>
              <a:defRPr/>
            </a:pPr>
            <a:r>
              <a:rPr lang="zh-TW" altLang="zh-TW" sz="2000" dirty="0" smtClean="0">
                <a:latin typeface="微軟正黑體" panose="020B0604030504040204" pitchFamily="34" charset="-120"/>
                <a:ea typeface="微軟正黑體" panose="020B0604030504040204" pitchFamily="34" charset="-120"/>
              </a:rPr>
              <a:t>錄取</a:t>
            </a:r>
            <a:r>
              <a:rPr lang="zh-TW" altLang="zh-TW" sz="2000" dirty="0">
                <a:latin typeface="微軟正黑體" panose="020B0604030504040204" pitchFamily="34" charset="-120"/>
                <a:ea typeface="微軟正黑體" panose="020B0604030504040204" pitchFamily="34" charset="-120"/>
              </a:rPr>
              <a:t>科別</a:t>
            </a:r>
            <a:r>
              <a:rPr lang="zh-TW"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土木</a:t>
            </a:r>
            <a:r>
              <a:rPr lang="zh-TW" altLang="zh-TW" sz="2000" dirty="0" smtClean="0">
                <a:latin typeface="微軟正黑體" panose="020B0604030504040204" pitchFamily="34" charset="-120"/>
                <a:ea typeface="微軟正黑體" panose="020B0604030504040204" pitchFamily="34" charset="-120"/>
              </a:rPr>
              <a:t>工程</a:t>
            </a:r>
            <a:r>
              <a:rPr lang="zh-TW" altLang="zh-TW" sz="2000" dirty="0">
                <a:latin typeface="微軟正黑體" panose="020B0604030504040204" pitchFamily="34" charset="-120"/>
                <a:ea typeface="微軟正黑體" panose="020B0604030504040204" pitchFamily="34" charset="-120"/>
              </a:rPr>
              <a:t>科</a:t>
            </a:r>
          </a:p>
          <a:p>
            <a:r>
              <a:rPr lang="zh-TW" altLang="zh-TW" sz="2000" dirty="0">
                <a:latin typeface="微軟正黑體" panose="020B0604030504040204" pitchFamily="34" charset="-120"/>
                <a:ea typeface="微軟正黑體" panose="020B0604030504040204" pitchFamily="34" charset="-120"/>
              </a:rPr>
              <a:t>入學管道：優先免試入學</a:t>
            </a:r>
          </a:p>
          <a:p>
            <a:r>
              <a:rPr lang="zh-TW" altLang="zh-TW" sz="2000" dirty="0">
                <a:latin typeface="微軟正黑體" panose="020B0604030504040204" pitchFamily="34" charset="-120"/>
                <a:ea typeface="微軟正黑體" panose="020B0604030504040204" pitchFamily="34" charset="-120"/>
              </a:rPr>
              <a:t>入學成績：總</a:t>
            </a:r>
            <a:r>
              <a:rPr lang="zh-TW" altLang="zh-TW" sz="2000" dirty="0" smtClean="0">
                <a:latin typeface="微軟正黑體" panose="020B0604030504040204" pitchFamily="34" charset="-120"/>
                <a:ea typeface="微軟正黑體" panose="020B0604030504040204" pitchFamily="34" charset="-120"/>
              </a:rPr>
              <a:t>積分</a:t>
            </a:r>
            <a:r>
              <a:rPr lang="en-US" altLang="zh-TW" sz="2000" dirty="0" smtClean="0">
                <a:latin typeface="微軟正黑體" panose="020B0604030504040204" pitchFamily="34" charset="-120"/>
                <a:ea typeface="微軟正黑體" panose="020B0604030504040204" pitchFamily="34" charset="-120"/>
              </a:rPr>
              <a:t>92.8</a:t>
            </a:r>
            <a:r>
              <a:rPr lang="zh-TW" altLang="zh-TW" sz="2000" dirty="0" smtClean="0">
                <a:latin typeface="微軟正黑體" panose="020B0604030504040204" pitchFamily="34" charset="-120"/>
                <a:ea typeface="微軟正黑體" panose="020B0604030504040204" pitchFamily="34" charset="-120"/>
              </a:rPr>
              <a:t>分</a:t>
            </a:r>
            <a:r>
              <a:rPr lang="en-US" altLang="zh-TW" sz="2000" dirty="0" smtClean="0">
                <a:latin typeface="微軟正黑體" panose="020B0604030504040204" pitchFamily="34" charset="-120"/>
                <a:ea typeface="微軟正黑體" panose="020B0604030504040204" pitchFamily="34" charset="-120"/>
              </a:rPr>
              <a:t/>
            </a:r>
            <a:br>
              <a:rPr lang="en-US" altLang="zh-TW" sz="2000" dirty="0" smtClean="0">
                <a:latin typeface="微軟正黑體" panose="020B0604030504040204" pitchFamily="34" charset="-120"/>
                <a:ea typeface="微軟正黑體" panose="020B0604030504040204" pitchFamily="34" charset="-120"/>
              </a:rPr>
            </a:br>
            <a:r>
              <a:rPr lang="zh-TW" altLang="zh-TW" sz="2000" dirty="0" smtClean="0">
                <a:latin typeface="微軟正黑體" panose="020B0604030504040204" pitchFamily="34" charset="-120"/>
                <a:ea typeface="微軟正黑體" panose="020B0604030504040204" pitchFamily="34" charset="-120"/>
              </a:rPr>
              <a:t>畢業</a:t>
            </a:r>
            <a:r>
              <a:rPr lang="zh-TW" altLang="zh-TW" sz="2000" dirty="0">
                <a:latin typeface="微軟正黑體" panose="020B0604030504040204" pitchFamily="34" charset="-120"/>
                <a:ea typeface="微軟正黑體" panose="020B0604030504040204" pitchFamily="34" charset="-120"/>
              </a:rPr>
              <a:t>學校：新北市</a:t>
            </a:r>
            <a:r>
              <a:rPr lang="zh-TW" altLang="zh-TW" sz="2000" dirty="0" smtClean="0">
                <a:latin typeface="微軟正黑體" panose="020B0604030504040204" pitchFamily="34" charset="-120"/>
                <a:ea typeface="微軟正黑體" panose="020B0604030504040204" pitchFamily="34" charset="-120"/>
              </a:rPr>
              <a:t>立</a:t>
            </a:r>
            <a:r>
              <a:rPr lang="zh-TW" altLang="en-US" sz="2000" dirty="0">
                <a:latin typeface="微軟正黑體" panose="020B0604030504040204" pitchFamily="34" charset="-120"/>
                <a:ea typeface="微軟正黑體" panose="020B0604030504040204" pitchFamily="34" charset="-120"/>
                <a:cs typeface="+mn-ea"/>
              </a:rPr>
              <a:t>安溪</a:t>
            </a:r>
            <a:r>
              <a:rPr lang="zh-TW" altLang="en-US" sz="2000" dirty="0" smtClean="0">
                <a:latin typeface="微軟正黑體" panose="020B0604030504040204" pitchFamily="34" charset="-120"/>
                <a:ea typeface="微軟正黑體" panose="020B0604030504040204" pitchFamily="34" charset="-120"/>
                <a:cs typeface="+mn-ea"/>
              </a:rPr>
              <a:t>國中</a:t>
            </a:r>
            <a:endParaRPr lang="en-US" altLang="zh-TW" sz="2000" dirty="0" smtClean="0">
              <a:latin typeface="微軟正黑體" panose="020B0604030504040204" pitchFamily="34" charset="-120"/>
              <a:ea typeface="微軟正黑體" panose="020B0604030504040204" pitchFamily="34" charset="-120"/>
              <a:cs typeface="+mn-ea"/>
            </a:endParaRPr>
          </a:p>
          <a:p>
            <a:pPr defTabSz="1219140">
              <a:lnSpc>
                <a:spcPct val="150000"/>
              </a:lnSpc>
              <a:defRPr/>
            </a:pPr>
            <a:endParaRPr lang="en-US" altLang="zh-TW" sz="2000" dirty="0">
              <a:latin typeface="微軟正黑體" panose="020B0604030504040204" pitchFamily="34" charset="-120"/>
              <a:ea typeface="微軟正黑體" panose="020B0604030504040204" pitchFamily="34" charset="-120"/>
              <a:cs typeface="+mn-ea"/>
            </a:endParaRPr>
          </a:p>
          <a:p>
            <a:pPr defTabSz="1219140">
              <a:lnSpc>
                <a:spcPct val="150000"/>
              </a:lnSpc>
              <a:defRPr/>
            </a:pPr>
            <a:r>
              <a:rPr lang="en-US" altLang="zh-TW" sz="2000" dirty="0" smtClean="0">
                <a:latin typeface="標楷體" panose="03000509000000000000" pitchFamily="65" charset="-120"/>
                <a:ea typeface="標楷體" panose="03000509000000000000" pitchFamily="65" charset="-120"/>
                <a:cs typeface="+mn-ea"/>
              </a:rPr>
              <a:t>★ </a:t>
            </a:r>
            <a:r>
              <a:rPr lang="en-US" altLang="zh-TW" sz="2000" dirty="0" smtClean="0">
                <a:latin typeface="微軟正黑體" panose="020B0604030504040204" pitchFamily="34" charset="-120"/>
                <a:ea typeface="微軟正黑體" panose="020B0604030504040204" pitchFamily="34" charset="-120"/>
                <a:cs typeface="+mn-ea"/>
              </a:rPr>
              <a:t>110</a:t>
            </a:r>
            <a:r>
              <a:rPr lang="zh-TW" altLang="en-US" sz="2000" dirty="0">
                <a:latin typeface="微軟正黑體" panose="020B0604030504040204" pitchFamily="34" charset="-120"/>
                <a:ea typeface="微軟正黑體" panose="020B0604030504040204" pitchFamily="34" charset="-120"/>
                <a:cs typeface="+mn-ea"/>
              </a:rPr>
              <a:t>學年度入學獎學金</a:t>
            </a:r>
            <a:r>
              <a:rPr lang="en-US" altLang="zh-TW" sz="2000" dirty="0">
                <a:latin typeface="微軟正黑體" panose="020B0604030504040204" pitchFamily="34" charset="-120"/>
                <a:ea typeface="微軟正黑體" panose="020B0604030504040204" pitchFamily="34" charset="-120"/>
                <a:cs typeface="+mn-ea"/>
              </a:rPr>
              <a:t>50</a:t>
            </a:r>
            <a:r>
              <a:rPr lang="zh-TW" altLang="en-US" sz="2000" dirty="0">
                <a:latin typeface="微軟正黑體" panose="020B0604030504040204" pitchFamily="34" charset="-120"/>
                <a:ea typeface="微軟正黑體" panose="020B0604030504040204" pitchFamily="34" charset="-120"/>
                <a:cs typeface="+mn-ea"/>
              </a:rPr>
              <a:t>萬</a:t>
            </a:r>
            <a:r>
              <a:rPr lang="zh-TW" altLang="en-US" sz="2000" dirty="0" smtClean="0">
                <a:latin typeface="微軟正黑體" panose="020B0604030504040204" pitchFamily="34" charset="-120"/>
                <a:ea typeface="微軟正黑體" panose="020B0604030504040204" pitchFamily="34" charset="-120"/>
                <a:cs typeface="+mn-ea"/>
              </a:rPr>
              <a:t>元</a:t>
            </a:r>
            <a:endParaRPr lang="en-US" altLang="zh-TW" sz="2000" dirty="0" smtClean="0">
              <a:latin typeface="微軟正黑體" panose="020B0604030504040204" pitchFamily="34" charset="-120"/>
              <a:ea typeface="微軟正黑體" panose="020B0604030504040204" pitchFamily="34" charset="-120"/>
              <a:cs typeface="+mn-ea"/>
            </a:endParaRPr>
          </a:p>
          <a:p>
            <a:r>
              <a:rPr lang="zh-TW" altLang="zh-TW" sz="2000" dirty="0" smtClean="0">
                <a:latin typeface="微軟正黑體" panose="020B0604030504040204" pitchFamily="34" charset="-120"/>
                <a:ea typeface="微軟正黑體" panose="020B0604030504040204" pitchFamily="34" charset="-120"/>
              </a:rPr>
              <a:t>錄取</a:t>
            </a:r>
            <a:r>
              <a:rPr lang="zh-TW" altLang="zh-TW" sz="2000" dirty="0">
                <a:latin typeface="微軟正黑體" panose="020B0604030504040204" pitchFamily="34" charset="-120"/>
                <a:ea typeface="微軟正黑體" panose="020B0604030504040204" pitchFamily="34" charset="-120"/>
              </a:rPr>
              <a:t>科別：輪機工程科</a:t>
            </a:r>
          </a:p>
          <a:p>
            <a:r>
              <a:rPr lang="zh-TW" altLang="zh-TW" sz="2000" dirty="0">
                <a:latin typeface="微軟正黑體" panose="020B0604030504040204" pitchFamily="34" charset="-120"/>
                <a:ea typeface="微軟正黑體" panose="020B0604030504040204" pitchFamily="34" charset="-120"/>
              </a:rPr>
              <a:t>入學管道：優先免試入學</a:t>
            </a:r>
          </a:p>
          <a:p>
            <a:r>
              <a:rPr lang="zh-TW" altLang="zh-TW" sz="2000" dirty="0" smtClean="0">
                <a:latin typeface="微軟正黑體" panose="020B0604030504040204" pitchFamily="34" charset="-120"/>
                <a:ea typeface="微軟正黑體" panose="020B0604030504040204" pitchFamily="34" charset="-120"/>
              </a:rPr>
              <a:t>會考成績</a:t>
            </a:r>
            <a:r>
              <a:rPr lang="zh-TW" altLang="zh-TW" sz="2000" dirty="0">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5A31</a:t>
            </a:r>
            <a:r>
              <a:rPr lang="zh-TW" altLang="zh-TW" sz="2000" dirty="0" smtClean="0">
                <a:latin typeface="微軟正黑體" panose="020B0604030504040204" pitchFamily="34" charset="-120"/>
                <a:ea typeface="微軟正黑體" panose="020B0604030504040204" pitchFamily="34" charset="-120"/>
              </a:rPr>
              <a:t>點</a:t>
            </a:r>
            <a:endParaRPr lang="zh-TW" altLang="zh-TW" sz="2000" dirty="0">
              <a:latin typeface="微軟正黑體" panose="020B0604030504040204" pitchFamily="34" charset="-120"/>
              <a:ea typeface="微軟正黑體" panose="020B0604030504040204" pitchFamily="34" charset="-120"/>
            </a:endParaRPr>
          </a:p>
          <a:p>
            <a:r>
              <a:rPr lang="zh-TW" altLang="zh-TW" sz="2000" dirty="0">
                <a:latin typeface="微軟正黑體" panose="020B0604030504040204" pitchFamily="34" charset="-120"/>
                <a:ea typeface="微軟正黑體" panose="020B0604030504040204" pitchFamily="34" charset="-120"/>
              </a:rPr>
              <a:t>畢業學校：新北市立海山高中國</a:t>
            </a:r>
            <a:r>
              <a:rPr lang="zh-TW" altLang="zh-TW" sz="2000" dirty="0" smtClean="0">
                <a:latin typeface="微軟正黑體" panose="020B0604030504040204" pitchFamily="34" charset="-120"/>
                <a:ea typeface="微軟正黑體" panose="020B0604030504040204" pitchFamily="34" charset="-120"/>
              </a:rPr>
              <a:t>中部</a:t>
            </a:r>
            <a:endParaRPr lang="zh-TW" altLang="en-US" sz="2000" dirty="0">
              <a:latin typeface="微軟正黑體" panose="020B0604030504040204" pitchFamily="34" charset="-120"/>
              <a:ea typeface="微軟正黑體" panose="020B0604030504040204" pitchFamily="34" charset="-120"/>
            </a:endParaRPr>
          </a:p>
        </p:txBody>
      </p:sp>
      <p:grpSp>
        <p:nvGrpSpPr>
          <p:cNvPr id="13" name="群組 12">
            <a:extLst>
              <a:ext uri="{FF2B5EF4-FFF2-40B4-BE49-F238E27FC236}">
                <a16:creationId xmlns:a16="http://schemas.microsoft.com/office/drawing/2014/main" id="{921BA889-7130-45F3-890B-3B63ACB90031}"/>
              </a:ext>
            </a:extLst>
          </p:cNvPr>
          <p:cNvGrpSpPr/>
          <p:nvPr/>
        </p:nvGrpSpPr>
        <p:grpSpPr>
          <a:xfrm>
            <a:off x="-362" y="-23197"/>
            <a:ext cx="11072553" cy="605449"/>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14"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5" name="圓角化同側角落矩形 61">
              <a:extLst>
                <a:ext uri="{FF2B5EF4-FFF2-40B4-BE49-F238E27FC236}">
                  <a16:creationId xmlns:a16="http://schemas.microsoft.com/office/drawing/2014/main" id="{8F77866F-9E08-4E97-9C96-5E9B781D723D}"/>
                </a:ext>
              </a:extLst>
            </p:cNvPr>
            <p:cNvSpPr/>
            <p:nvPr/>
          </p:nvSpPr>
          <p:spPr>
            <a:xfrm rot="16200000" flipH="1">
              <a:off x="2752890"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6" name="Google Shape;446;p38"/>
          <p:cNvSpPr txBox="1">
            <a:spLocks/>
          </p:cNvSpPr>
          <p:nvPr/>
        </p:nvSpPr>
        <p:spPr>
          <a:xfrm>
            <a:off x="1" y="-57125"/>
            <a:ext cx="874643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貳</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、高科大</a:t>
            </a:r>
            <a:r>
              <a:rPr lang="zh-TW" altLang="en-US" sz="3200" b="1" dirty="0">
                <a:latin typeface="微軟正黑體" panose="020B0604030504040204" pitchFamily="34" charset="-120"/>
                <a:ea typeface="微軟正黑體" panose="020B0604030504040204" pitchFamily="34" charset="-120"/>
              </a:rPr>
              <a:t>五專入學介紹</a:t>
            </a:r>
            <a:r>
              <a:rPr lang="en-US" altLang="zh-TW" sz="36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入學</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績優獎學金</a:t>
            </a:r>
            <a:endParaRPr lang="zh-TW" altLang="en-US" sz="3200" b="1" dirty="0">
              <a:latin typeface="微軟正黑體" panose="020B0604030504040204" pitchFamily="34" charset="-120"/>
              <a:ea typeface="微軟正黑體" panose="020B0604030504040204" pitchFamily="34" charset="-120"/>
              <a:cs typeface="+mn-ea"/>
            </a:endParaRPr>
          </a:p>
        </p:txBody>
      </p:sp>
    </p:spTree>
    <p:extLst>
      <p:ext uri="{BB962C8B-B14F-4D97-AF65-F5344CB8AC3E}">
        <p14:creationId xmlns:p14="http://schemas.microsoft.com/office/powerpoint/2010/main" val="39835226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0" y="0"/>
            <a:ext cx="12157980" cy="6858000"/>
            <a:chOff x="0" y="-56267"/>
            <a:chExt cx="12192000" cy="685800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67"/>
              <a:ext cx="12192000" cy="6858000"/>
            </a:xfrm>
            <a:prstGeom prst="rect">
              <a:avLst/>
            </a:prstGeom>
            <a:ln>
              <a:solidFill>
                <a:schemeClr val="bg1"/>
              </a:solidFill>
            </a:ln>
          </p:spPr>
        </p:pic>
        <p:sp>
          <p:nvSpPr>
            <p:cNvPr id="5" name="矩形 4"/>
            <p:cNvSpPr/>
            <p:nvPr/>
          </p:nvSpPr>
          <p:spPr>
            <a:xfrm>
              <a:off x="1685685" y="228599"/>
              <a:ext cx="9084365" cy="1063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矩形 1"/>
          <p:cNvSpPr/>
          <p:nvPr/>
        </p:nvSpPr>
        <p:spPr>
          <a:xfrm>
            <a:off x="1680979" y="2981570"/>
            <a:ext cx="8784923" cy="1769165"/>
          </a:xfrm>
          <a:prstGeom prst="rect">
            <a:avLst/>
          </a:prstGeom>
          <a:gradFill flip="none" rotWithShape="1">
            <a:gsLst>
              <a:gs pos="0">
                <a:srgbClr val="386896">
                  <a:shade val="30000"/>
                  <a:satMod val="115000"/>
                </a:srgbClr>
              </a:gs>
              <a:gs pos="50000">
                <a:srgbClr val="386896">
                  <a:shade val="67500"/>
                  <a:satMod val="115000"/>
                </a:srgbClr>
              </a:gs>
              <a:gs pos="100000">
                <a:srgbClr val="386896">
                  <a:shade val="100000"/>
                  <a:satMod val="115000"/>
                </a:srgbClr>
              </a:gs>
            </a:gsLst>
            <a:lin ang="13500000" scaled="1"/>
            <a:tileRect/>
          </a:gradFill>
          <a:ln>
            <a:solidFill>
              <a:srgbClr val="4D44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smtClean="0">
                <a:solidFill>
                  <a:schemeClr val="bg1"/>
                </a:solidFill>
                <a:latin typeface="微軟正黑體" panose="020B0604030504040204" pitchFamily="34" charset="-120"/>
                <a:ea typeface="微軟正黑體" panose="020B0604030504040204" pitchFamily="34" charset="-120"/>
              </a:rPr>
              <a:t>國立高雄科技大學簡介</a:t>
            </a:r>
            <a:endParaRPr lang="zh-TW" altLang="en-US" sz="6000" b="1" dirty="0">
              <a:solidFill>
                <a:schemeClr val="bg1"/>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2058033" y="4453426"/>
            <a:ext cx="80308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群組 7"/>
          <p:cNvGrpSpPr/>
          <p:nvPr/>
        </p:nvGrpSpPr>
        <p:grpSpPr>
          <a:xfrm>
            <a:off x="4951356" y="835172"/>
            <a:ext cx="1946401" cy="1596093"/>
            <a:chOff x="4702628" y="1175655"/>
            <a:chExt cx="2491992" cy="2090059"/>
          </a:xfrm>
          <a:solidFill>
            <a:schemeClr val="accent5"/>
          </a:solidFill>
        </p:grpSpPr>
        <p:sp>
          <p:nvSpPr>
            <p:cNvPr id="9" name="六邊形 8"/>
            <p:cNvSpPr/>
            <p:nvPr/>
          </p:nvSpPr>
          <p:spPr>
            <a:xfrm rot="1708274">
              <a:off x="4702628" y="1175655"/>
              <a:ext cx="2491991" cy="2090058"/>
            </a:xfrm>
            <a:prstGeom prst="hexagon">
              <a:avLst/>
            </a:prstGeom>
            <a:solidFill>
              <a:srgbClr val="E96C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smtClean="0">
                  <a:latin typeface="Times New Roman" panose="02020603050405020304" pitchFamily="18" charset="0"/>
                  <a:cs typeface="Times New Roman" panose="02020603050405020304" pitchFamily="18" charset="0"/>
                </a:rPr>
                <a:t>01</a:t>
              </a:r>
              <a:endParaRPr lang="zh-TW" altLang="en-US" sz="4000" b="1" dirty="0">
                <a:latin typeface="Times New Roman" panose="02020603050405020304" pitchFamily="18" charset="0"/>
                <a:cs typeface="Times New Roman" panose="02020603050405020304" pitchFamily="18" charset="0"/>
              </a:endParaRPr>
            </a:p>
          </p:txBody>
        </p:sp>
        <p:sp>
          <p:nvSpPr>
            <p:cNvPr id="10" name="六邊形 9"/>
            <p:cNvSpPr/>
            <p:nvPr/>
          </p:nvSpPr>
          <p:spPr>
            <a:xfrm>
              <a:off x="4702629" y="1175656"/>
              <a:ext cx="2491991" cy="2090058"/>
            </a:xfrm>
            <a:prstGeom prst="hexagon">
              <a:avLst/>
            </a:prstGeom>
            <a:solidFill>
              <a:srgbClr val="E96C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smtClean="0">
                  <a:latin typeface="微軟正黑體" panose="020B0604030504040204" pitchFamily="34" charset="-120"/>
                  <a:ea typeface="微軟正黑體" panose="020B0604030504040204" pitchFamily="34" charset="-120"/>
                </a:rPr>
                <a:t>壹</a:t>
              </a:r>
              <a:endParaRPr lang="en-US" altLang="zh-TW" sz="6000" b="1" dirty="0" smtClean="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43954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a:extLst>
              <a:ext uri="{FF2B5EF4-FFF2-40B4-BE49-F238E27FC236}">
                <a16:creationId xmlns:a16="http://schemas.microsoft.com/office/drawing/2014/main" id="{921BA889-7130-45F3-890B-3B63ACB90031}"/>
              </a:ext>
            </a:extLst>
          </p:cNvPr>
          <p:cNvGrpSpPr/>
          <p:nvPr/>
        </p:nvGrpSpPr>
        <p:grpSpPr>
          <a:xfrm>
            <a:off x="-362" y="-23197"/>
            <a:ext cx="11072553" cy="605449"/>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14"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800"/>
            </a:p>
          </p:txBody>
        </p:sp>
        <p:sp>
          <p:nvSpPr>
            <p:cNvPr id="15" name="圓角化同側角落矩形 61">
              <a:extLst>
                <a:ext uri="{FF2B5EF4-FFF2-40B4-BE49-F238E27FC236}">
                  <a16:creationId xmlns:a16="http://schemas.microsoft.com/office/drawing/2014/main" id="{8F77866F-9E08-4E97-9C96-5E9B781D723D}"/>
                </a:ext>
              </a:extLst>
            </p:cNvPr>
            <p:cNvSpPr/>
            <p:nvPr/>
          </p:nvSpPr>
          <p:spPr>
            <a:xfrm rot="16200000" flipH="1">
              <a:off x="2752890"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800"/>
            </a:p>
          </p:txBody>
        </p:sp>
      </p:grpSp>
      <p:sp>
        <p:nvSpPr>
          <p:cNvPr id="16" name="Google Shape;446;p38"/>
          <p:cNvSpPr txBox="1">
            <a:spLocks/>
          </p:cNvSpPr>
          <p:nvPr/>
        </p:nvSpPr>
        <p:spPr>
          <a:xfrm>
            <a:off x="1" y="-57125"/>
            <a:ext cx="874643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defTabSz="685783">
              <a:lnSpc>
                <a:spcPct val="100000"/>
              </a:lnSpc>
              <a:spcBef>
                <a:spcPts val="0"/>
              </a:spcBef>
              <a:defRPr/>
            </a:pP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 貳</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、高科大</a:t>
            </a:r>
            <a:r>
              <a:rPr lang="zh-TW" altLang="en-US" sz="3200" b="1" dirty="0">
                <a:latin typeface="微軟正黑體" panose="020B0604030504040204" pitchFamily="34" charset="-120"/>
                <a:ea typeface="微軟正黑體" panose="020B0604030504040204" pitchFamily="34" charset="-120"/>
              </a:rPr>
              <a:t>五專入學介紹</a:t>
            </a:r>
            <a:r>
              <a:rPr lang="en-US" altLang="zh-TW" sz="36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dirty="0" smtClean="0">
                <a:latin typeface="微軟正黑體" panose="020B0604030504040204" pitchFamily="34" charset="-120"/>
                <a:ea typeface="微軟正黑體" panose="020B0604030504040204" pitchFamily="34" charset="-120"/>
                <a:cs typeface="Times New Roman" panose="02020603050405020304" pitchFamily="18" charset="0"/>
              </a:rPr>
              <a:t>校內助學金</a:t>
            </a:r>
            <a:endPar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20" name="群組 19">
            <a:extLst>
              <a:ext uri="{FF2B5EF4-FFF2-40B4-BE49-F238E27FC236}">
                <a16:creationId xmlns:a16="http://schemas.microsoft.com/office/drawing/2014/main" id="{A2910AFD-ED23-4805-93DE-FDFE71AA27EB}"/>
              </a:ext>
            </a:extLst>
          </p:cNvPr>
          <p:cNvGrpSpPr/>
          <p:nvPr/>
        </p:nvGrpSpPr>
        <p:grpSpPr>
          <a:xfrm>
            <a:off x="2370830" y="912073"/>
            <a:ext cx="3365664" cy="927460"/>
            <a:chOff x="3063825" y="1144099"/>
            <a:chExt cx="3365664" cy="927460"/>
          </a:xfrm>
        </p:grpSpPr>
        <p:sp>
          <p:nvSpPr>
            <p:cNvPr id="21" name="모서리가 둥근 직사각형 40">
              <a:extLst>
                <a:ext uri="{FF2B5EF4-FFF2-40B4-BE49-F238E27FC236}">
                  <a16:creationId xmlns:a16="http://schemas.microsoft.com/office/drawing/2014/main" id="{AABEBAF3-D86B-427F-BC40-5B98FA8456A0}"/>
                </a:ext>
              </a:extLst>
            </p:cNvPr>
            <p:cNvSpPr/>
            <p:nvPr/>
          </p:nvSpPr>
          <p:spPr>
            <a:xfrm>
              <a:off x="3588519" y="1192714"/>
              <a:ext cx="2840970" cy="852312"/>
            </a:xfrm>
            <a:prstGeom prst="roundRect">
              <a:avLst>
                <a:gd name="adj" fmla="val 50000"/>
              </a:avLst>
            </a:prstGeom>
            <a:gradFill flip="none" rotWithShape="1">
              <a:gsLst>
                <a:gs pos="0">
                  <a:schemeClr val="bg1"/>
                </a:gs>
                <a:gs pos="100000">
                  <a:schemeClr val="bg1">
                    <a:lumMod val="85000"/>
                  </a:schemeClr>
                </a:gs>
                <a:gs pos="100000">
                  <a:schemeClr val="bg1"/>
                </a:gs>
              </a:gsLst>
              <a:lin ang="2700000" scaled="1"/>
              <a:tileRect/>
            </a:gradFill>
            <a:ln w="12700">
              <a:solidFill>
                <a:srgbClr val="326AAA"/>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grpSp>
          <p:nvGrpSpPr>
            <p:cNvPr id="22" name="群組 21">
              <a:extLst>
                <a:ext uri="{FF2B5EF4-FFF2-40B4-BE49-F238E27FC236}">
                  <a16:creationId xmlns:a16="http://schemas.microsoft.com/office/drawing/2014/main" id="{EBCCFD84-0209-4D30-AC2C-0851CB8DC58C}"/>
                </a:ext>
              </a:extLst>
            </p:cNvPr>
            <p:cNvGrpSpPr/>
            <p:nvPr/>
          </p:nvGrpSpPr>
          <p:grpSpPr>
            <a:xfrm>
              <a:off x="3063825" y="1144099"/>
              <a:ext cx="927460" cy="927460"/>
              <a:chOff x="5632434" y="942961"/>
              <a:chExt cx="742956" cy="742956"/>
            </a:xfrm>
          </p:grpSpPr>
          <p:grpSp>
            <p:nvGrpSpPr>
              <p:cNvPr id="24" name="그룹 86">
                <a:extLst>
                  <a:ext uri="{FF2B5EF4-FFF2-40B4-BE49-F238E27FC236}">
                    <a16:creationId xmlns:a16="http://schemas.microsoft.com/office/drawing/2014/main" id="{88B891BD-B731-4942-8973-BA81D2BEBB85}"/>
                  </a:ext>
                </a:extLst>
              </p:cNvPr>
              <p:cNvGrpSpPr/>
              <p:nvPr/>
            </p:nvGrpSpPr>
            <p:grpSpPr>
              <a:xfrm>
                <a:off x="5632434" y="942961"/>
                <a:ext cx="742956" cy="742956"/>
                <a:chOff x="2104977" y="4186242"/>
                <a:chExt cx="1285884" cy="1285884"/>
              </a:xfrm>
            </p:grpSpPr>
            <p:sp>
              <p:nvSpPr>
                <p:cNvPr id="26" name="타원 84">
                  <a:extLst>
                    <a:ext uri="{FF2B5EF4-FFF2-40B4-BE49-F238E27FC236}">
                      <a16:creationId xmlns:a16="http://schemas.microsoft.com/office/drawing/2014/main" id="{07D46CE6-6C89-4A0D-B879-BEDB0A355CCC}"/>
                    </a:ext>
                  </a:extLst>
                </p:cNvPr>
                <p:cNvSpPr/>
                <p:nvPr/>
              </p:nvSpPr>
              <p:spPr>
                <a:xfrm>
                  <a:off x="2119265" y="4238630"/>
                  <a:ext cx="1214446" cy="1214446"/>
                </a:xfrm>
                <a:prstGeom prst="ellipse">
                  <a:avLst/>
                </a:prstGeom>
                <a:gradFill>
                  <a:gsLst>
                    <a:gs pos="0">
                      <a:schemeClr val="accent1"/>
                    </a:gs>
                    <a:gs pos="61000">
                      <a:schemeClr val="tx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sp>
              <p:nvSpPr>
                <p:cNvPr id="27" name="도넛 85">
                  <a:extLst>
                    <a:ext uri="{FF2B5EF4-FFF2-40B4-BE49-F238E27FC236}">
                      <a16:creationId xmlns:a16="http://schemas.microsoft.com/office/drawing/2014/main" id="{A87F340E-2ADD-487B-A4D6-5980A4602A5D}"/>
                    </a:ext>
                  </a:extLst>
                </p:cNvPr>
                <p:cNvSpPr/>
                <p:nvPr/>
              </p:nvSpPr>
              <p:spPr>
                <a:xfrm>
                  <a:off x="2104977" y="4186242"/>
                  <a:ext cx="1285884" cy="1285884"/>
                </a:xfrm>
                <a:prstGeom prst="donut">
                  <a:avLst>
                    <a:gd name="adj" fmla="val 12407"/>
                  </a:avLst>
                </a:prstGeom>
                <a:gradFill flip="none" rotWithShape="1">
                  <a:gsLst>
                    <a:gs pos="0">
                      <a:schemeClr val="bg1"/>
                    </a:gs>
                    <a:gs pos="100000">
                      <a:schemeClr val="bg1">
                        <a:lumMod val="85000"/>
                      </a:schemeClr>
                    </a:gs>
                    <a:gs pos="100000">
                      <a:schemeClr val="bg1"/>
                    </a:gs>
                  </a:gsLst>
                  <a:lin ang="2700000" scaled="1"/>
                  <a:tileRect/>
                </a:gradFill>
                <a:ln w="12700">
                  <a:solidFill>
                    <a:schemeClr val="bg1">
                      <a:lumMod val="75000"/>
                    </a:schemeClr>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grpSp>
          <p:sp>
            <p:nvSpPr>
              <p:cNvPr id="25" name="TextBox 75">
                <a:extLst>
                  <a:ext uri="{FF2B5EF4-FFF2-40B4-BE49-F238E27FC236}">
                    <a16:creationId xmlns:a16="http://schemas.microsoft.com/office/drawing/2014/main" id="{CBE58B41-433B-4E3D-9074-FC48861D85B2}"/>
                  </a:ext>
                </a:extLst>
              </p:cNvPr>
              <p:cNvSpPr txBox="1"/>
              <p:nvPr/>
            </p:nvSpPr>
            <p:spPr>
              <a:xfrm>
                <a:off x="5826018" y="1085277"/>
                <a:ext cx="350819" cy="468443"/>
              </a:xfrm>
              <a:prstGeom prst="rect">
                <a:avLst/>
              </a:prstGeom>
              <a:noFill/>
            </p:spPr>
            <p:txBody>
              <a:bodyPr wrap="none" rtlCol="0">
                <a:spAutoFit/>
              </a:bodyPr>
              <a:lstStyle/>
              <a:p>
                <a:r>
                  <a:rPr lang="en-US" altLang="ko-KR" sz="3200" b="1" dirty="0">
                    <a:solidFill>
                      <a:schemeClr val="bg1"/>
                    </a:solidFill>
                    <a:latin typeface="Microsoft YaHei" panose="020B0503020204020204" pitchFamily="34" charset="-122"/>
                    <a:ea typeface="Microsoft YaHei" panose="020B0503020204020204" pitchFamily="34" charset="-122"/>
                    <a:cs typeface="Arial" pitchFamily="34" charset="0"/>
                  </a:rPr>
                  <a:t>1</a:t>
                </a:r>
                <a:endParaRPr lang="ko-KR" altLang="en-US" sz="3200" b="1" dirty="0">
                  <a:solidFill>
                    <a:schemeClr val="bg1"/>
                  </a:solidFill>
                  <a:latin typeface="Microsoft YaHei" panose="020B0503020204020204" pitchFamily="34" charset="-122"/>
                  <a:cs typeface="Arial" pitchFamily="34" charset="0"/>
                </a:endParaRPr>
              </a:p>
            </p:txBody>
          </p:sp>
        </p:grpSp>
        <p:sp>
          <p:nvSpPr>
            <p:cNvPr id="23" name="文字方塊 22">
              <a:extLst>
                <a:ext uri="{FF2B5EF4-FFF2-40B4-BE49-F238E27FC236}">
                  <a16:creationId xmlns:a16="http://schemas.microsoft.com/office/drawing/2014/main" id="{192E9E8F-A49A-45DE-8C58-6C34CBD5F606}"/>
                </a:ext>
              </a:extLst>
            </p:cNvPr>
            <p:cNvSpPr txBox="1"/>
            <p:nvPr/>
          </p:nvSpPr>
          <p:spPr>
            <a:xfrm>
              <a:off x="4007239" y="1326482"/>
              <a:ext cx="2162772" cy="584775"/>
            </a:xfrm>
            <a:prstGeom prst="rect">
              <a:avLst/>
            </a:prstGeom>
            <a:noFill/>
          </p:spPr>
          <p:txBody>
            <a:bodyPr wrap="none" rtlCol="0">
              <a:spAutoFit/>
            </a:bodyPr>
            <a:lstStyle/>
            <a:p>
              <a:r>
                <a:rPr lang="zh-TW" altLang="en-US" sz="3200" b="1" dirty="0">
                  <a:solidFill>
                    <a:srgbClr val="326AAA"/>
                  </a:solidFill>
                  <a:latin typeface="Microsoft YaHei" panose="020B0503020204020204" pitchFamily="34" charset="-122"/>
                  <a:ea typeface="Microsoft YaHei" panose="020B0503020204020204" pitchFamily="34" charset="-122"/>
                </a:rPr>
                <a:t>三</a:t>
              </a:r>
              <a:r>
                <a:rPr lang="en-US" altLang="zh-TW" sz="3200" b="1" dirty="0">
                  <a:solidFill>
                    <a:srgbClr val="326AAA"/>
                  </a:solidFill>
                  <a:latin typeface="Microsoft YaHei" panose="020B0503020204020204" pitchFamily="34" charset="-122"/>
                  <a:ea typeface="Microsoft YaHei" panose="020B0503020204020204" pitchFamily="34" charset="-122"/>
                </a:rPr>
                <a:t>Q</a:t>
              </a:r>
              <a:r>
                <a:rPr lang="zh-TW" altLang="en-US" sz="3200" b="1" dirty="0">
                  <a:solidFill>
                    <a:srgbClr val="326AAA"/>
                  </a:solidFill>
                  <a:latin typeface="Microsoft YaHei" panose="020B0503020204020204" pitchFamily="34" charset="-122"/>
                  <a:ea typeface="Microsoft YaHei" panose="020B0503020204020204" pitchFamily="34" charset="-122"/>
                </a:rPr>
                <a:t>獎學金</a:t>
              </a:r>
            </a:p>
          </p:txBody>
        </p:sp>
      </p:grpSp>
      <p:grpSp>
        <p:nvGrpSpPr>
          <p:cNvPr id="28" name="群組 27">
            <a:extLst>
              <a:ext uri="{FF2B5EF4-FFF2-40B4-BE49-F238E27FC236}">
                <a16:creationId xmlns:a16="http://schemas.microsoft.com/office/drawing/2014/main" id="{81A2A709-6769-43E0-BD67-997DA1EE3561}"/>
              </a:ext>
            </a:extLst>
          </p:cNvPr>
          <p:cNvGrpSpPr/>
          <p:nvPr/>
        </p:nvGrpSpPr>
        <p:grpSpPr>
          <a:xfrm>
            <a:off x="3092727" y="1837131"/>
            <a:ext cx="4609054" cy="927460"/>
            <a:chOff x="3063825" y="1144099"/>
            <a:chExt cx="4609054" cy="927460"/>
          </a:xfrm>
        </p:grpSpPr>
        <p:sp>
          <p:nvSpPr>
            <p:cNvPr id="29" name="모서리가 둥근 직사각형 40">
              <a:extLst>
                <a:ext uri="{FF2B5EF4-FFF2-40B4-BE49-F238E27FC236}">
                  <a16:creationId xmlns:a16="http://schemas.microsoft.com/office/drawing/2014/main" id="{E487F37C-96F4-4A6C-90A9-8DB528566DE6}"/>
                </a:ext>
              </a:extLst>
            </p:cNvPr>
            <p:cNvSpPr/>
            <p:nvPr/>
          </p:nvSpPr>
          <p:spPr>
            <a:xfrm>
              <a:off x="3588519" y="1192714"/>
              <a:ext cx="4084360" cy="852312"/>
            </a:xfrm>
            <a:prstGeom prst="roundRect">
              <a:avLst>
                <a:gd name="adj" fmla="val 50000"/>
              </a:avLst>
            </a:prstGeom>
            <a:gradFill flip="none" rotWithShape="1">
              <a:gsLst>
                <a:gs pos="0">
                  <a:schemeClr val="bg1"/>
                </a:gs>
                <a:gs pos="100000">
                  <a:schemeClr val="bg1">
                    <a:lumMod val="85000"/>
                  </a:schemeClr>
                </a:gs>
                <a:gs pos="100000">
                  <a:schemeClr val="bg1"/>
                </a:gs>
              </a:gsLst>
              <a:lin ang="2700000" scaled="1"/>
              <a:tileRect/>
            </a:gradFill>
            <a:ln w="12700">
              <a:solidFill>
                <a:srgbClr val="93B253"/>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grpSp>
          <p:nvGrpSpPr>
            <p:cNvPr id="30" name="群組 29">
              <a:extLst>
                <a:ext uri="{FF2B5EF4-FFF2-40B4-BE49-F238E27FC236}">
                  <a16:creationId xmlns:a16="http://schemas.microsoft.com/office/drawing/2014/main" id="{5B93FFE4-4B5D-4FDA-BF02-A7FB6E0F7D95}"/>
                </a:ext>
              </a:extLst>
            </p:cNvPr>
            <p:cNvGrpSpPr/>
            <p:nvPr/>
          </p:nvGrpSpPr>
          <p:grpSpPr>
            <a:xfrm>
              <a:off x="3063825" y="1144099"/>
              <a:ext cx="927460" cy="927460"/>
              <a:chOff x="5632434" y="942961"/>
              <a:chExt cx="742956" cy="742956"/>
            </a:xfrm>
          </p:grpSpPr>
          <p:grpSp>
            <p:nvGrpSpPr>
              <p:cNvPr id="32" name="그룹 86">
                <a:extLst>
                  <a:ext uri="{FF2B5EF4-FFF2-40B4-BE49-F238E27FC236}">
                    <a16:creationId xmlns:a16="http://schemas.microsoft.com/office/drawing/2014/main" id="{0C3F67A1-C132-42A7-99EA-C6B994DB08E3}"/>
                  </a:ext>
                </a:extLst>
              </p:cNvPr>
              <p:cNvGrpSpPr/>
              <p:nvPr/>
            </p:nvGrpSpPr>
            <p:grpSpPr>
              <a:xfrm>
                <a:off x="5632434" y="942961"/>
                <a:ext cx="742956" cy="742956"/>
                <a:chOff x="2104977" y="4186242"/>
                <a:chExt cx="1285884" cy="1285884"/>
              </a:xfrm>
            </p:grpSpPr>
            <p:sp>
              <p:nvSpPr>
                <p:cNvPr id="34" name="타원 84">
                  <a:extLst>
                    <a:ext uri="{FF2B5EF4-FFF2-40B4-BE49-F238E27FC236}">
                      <a16:creationId xmlns:a16="http://schemas.microsoft.com/office/drawing/2014/main" id="{B2E2E7FC-2A61-407C-9C3A-87C4F76FD3E4}"/>
                    </a:ext>
                  </a:extLst>
                </p:cNvPr>
                <p:cNvSpPr/>
                <p:nvPr/>
              </p:nvSpPr>
              <p:spPr>
                <a:xfrm>
                  <a:off x="2119265" y="4238630"/>
                  <a:ext cx="1214446" cy="1214446"/>
                </a:xfrm>
                <a:prstGeom prst="ellipse">
                  <a:avLst/>
                </a:prstGeom>
                <a:solidFill>
                  <a:srgbClr val="93B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sp>
              <p:nvSpPr>
                <p:cNvPr id="35" name="도넛 85">
                  <a:extLst>
                    <a:ext uri="{FF2B5EF4-FFF2-40B4-BE49-F238E27FC236}">
                      <a16:creationId xmlns:a16="http://schemas.microsoft.com/office/drawing/2014/main" id="{8DA9E75A-B08E-416F-AB5F-B7E369F46C73}"/>
                    </a:ext>
                  </a:extLst>
                </p:cNvPr>
                <p:cNvSpPr/>
                <p:nvPr/>
              </p:nvSpPr>
              <p:spPr>
                <a:xfrm>
                  <a:off x="2104977" y="4186242"/>
                  <a:ext cx="1285884" cy="1285884"/>
                </a:xfrm>
                <a:prstGeom prst="donut">
                  <a:avLst>
                    <a:gd name="adj" fmla="val 12407"/>
                  </a:avLst>
                </a:prstGeom>
                <a:gradFill flip="none" rotWithShape="1">
                  <a:gsLst>
                    <a:gs pos="0">
                      <a:schemeClr val="bg1"/>
                    </a:gs>
                    <a:gs pos="100000">
                      <a:schemeClr val="bg1">
                        <a:lumMod val="85000"/>
                      </a:schemeClr>
                    </a:gs>
                    <a:gs pos="100000">
                      <a:schemeClr val="bg1"/>
                    </a:gs>
                  </a:gsLst>
                  <a:lin ang="2700000" scaled="1"/>
                  <a:tileRect/>
                </a:gradFill>
                <a:ln w="12700">
                  <a:solidFill>
                    <a:schemeClr val="bg1">
                      <a:lumMod val="75000"/>
                    </a:schemeClr>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grpSp>
          <p:sp>
            <p:nvSpPr>
              <p:cNvPr id="33" name="TextBox 75">
                <a:extLst>
                  <a:ext uri="{FF2B5EF4-FFF2-40B4-BE49-F238E27FC236}">
                    <a16:creationId xmlns:a16="http://schemas.microsoft.com/office/drawing/2014/main" id="{572A4B20-B5CA-427D-A067-64810A5B309E}"/>
                  </a:ext>
                </a:extLst>
              </p:cNvPr>
              <p:cNvSpPr txBox="1"/>
              <p:nvPr/>
            </p:nvSpPr>
            <p:spPr>
              <a:xfrm>
                <a:off x="5826018" y="1085277"/>
                <a:ext cx="350819" cy="468443"/>
              </a:xfrm>
              <a:prstGeom prst="rect">
                <a:avLst/>
              </a:prstGeom>
              <a:noFill/>
            </p:spPr>
            <p:txBody>
              <a:bodyPr wrap="none" rtlCol="0">
                <a:spAutoFit/>
              </a:bodyPr>
              <a:lstStyle/>
              <a:p>
                <a:r>
                  <a:rPr lang="en-US" altLang="zh-TW" sz="3200" b="1" dirty="0">
                    <a:solidFill>
                      <a:schemeClr val="bg1"/>
                    </a:solidFill>
                    <a:latin typeface="Microsoft YaHei" panose="020B0503020204020204" pitchFamily="34" charset="-122"/>
                    <a:ea typeface="Microsoft YaHei" panose="020B0503020204020204" pitchFamily="34" charset="-122"/>
                    <a:cs typeface="Arial" pitchFamily="34" charset="0"/>
                  </a:rPr>
                  <a:t>2</a:t>
                </a:r>
                <a:endParaRPr lang="ko-KR" altLang="en-US" sz="3200" b="1" dirty="0">
                  <a:solidFill>
                    <a:schemeClr val="bg1"/>
                  </a:solidFill>
                  <a:latin typeface="Microsoft YaHei" panose="020B0503020204020204" pitchFamily="34" charset="-122"/>
                  <a:cs typeface="Arial" pitchFamily="34" charset="0"/>
                </a:endParaRPr>
              </a:p>
            </p:txBody>
          </p:sp>
        </p:grpSp>
        <p:sp>
          <p:nvSpPr>
            <p:cNvPr id="31" name="文字方塊 30">
              <a:extLst>
                <a:ext uri="{FF2B5EF4-FFF2-40B4-BE49-F238E27FC236}">
                  <a16:creationId xmlns:a16="http://schemas.microsoft.com/office/drawing/2014/main" id="{49C23878-E6D6-425C-9EEA-E22DA7D9E7F9}"/>
                </a:ext>
              </a:extLst>
            </p:cNvPr>
            <p:cNvSpPr txBox="1"/>
            <p:nvPr/>
          </p:nvSpPr>
          <p:spPr>
            <a:xfrm>
              <a:off x="4007239" y="1326482"/>
              <a:ext cx="3467616" cy="584775"/>
            </a:xfrm>
            <a:prstGeom prst="rect">
              <a:avLst/>
            </a:prstGeom>
            <a:noFill/>
          </p:spPr>
          <p:txBody>
            <a:bodyPr wrap="none" rtlCol="0">
              <a:spAutoFit/>
            </a:bodyPr>
            <a:lstStyle/>
            <a:p>
              <a:r>
                <a:rPr lang="zh-TW" altLang="en-US" sz="3200" b="1" dirty="0">
                  <a:solidFill>
                    <a:srgbClr val="93B253"/>
                  </a:solidFill>
                  <a:latin typeface="Microsoft YaHei" panose="020B0503020204020204" pitchFamily="34" charset="-122"/>
                  <a:ea typeface="Microsoft YaHei" panose="020B0503020204020204" pitchFamily="34" charset="-122"/>
                </a:rPr>
                <a:t>攜手點燈助學計畫</a:t>
              </a:r>
            </a:p>
          </p:txBody>
        </p:sp>
      </p:grpSp>
      <p:grpSp>
        <p:nvGrpSpPr>
          <p:cNvPr id="36" name="群組 35">
            <a:extLst>
              <a:ext uri="{FF2B5EF4-FFF2-40B4-BE49-F238E27FC236}">
                <a16:creationId xmlns:a16="http://schemas.microsoft.com/office/drawing/2014/main" id="{D5F75499-83A0-4DFF-9558-9F98D130E34A}"/>
              </a:ext>
            </a:extLst>
          </p:cNvPr>
          <p:cNvGrpSpPr/>
          <p:nvPr/>
        </p:nvGrpSpPr>
        <p:grpSpPr>
          <a:xfrm>
            <a:off x="3852128" y="2762189"/>
            <a:ext cx="3365664" cy="927460"/>
            <a:chOff x="3063825" y="1144099"/>
            <a:chExt cx="3365664" cy="927460"/>
          </a:xfrm>
        </p:grpSpPr>
        <p:sp>
          <p:nvSpPr>
            <p:cNvPr id="37" name="모서리가 둥근 직사각형 40">
              <a:extLst>
                <a:ext uri="{FF2B5EF4-FFF2-40B4-BE49-F238E27FC236}">
                  <a16:creationId xmlns:a16="http://schemas.microsoft.com/office/drawing/2014/main" id="{E5466728-D608-43E9-8048-08EE20BE5699}"/>
                </a:ext>
              </a:extLst>
            </p:cNvPr>
            <p:cNvSpPr/>
            <p:nvPr/>
          </p:nvSpPr>
          <p:spPr>
            <a:xfrm>
              <a:off x="3588519" y="1192714"/>
              <a:ext cx="2840970" cy="852312"/>
            </a:xfrm>
            <a:prstGeom prst="roundRect">
              <a:avLst>
                <a:gd name="adj" fmla="val 50000"/>
              </a:avLst>
            </a:prstGeom>
            <a:gradFill flip="none" rotWithShape="1">
              <a:gsLst>
                <a:gs pos="0">
                  <a:schemeClr val="bg1"/>
                </a:gs>
                <a:gs pos="100000">
                  <a:schemeClr val="bg1">
                    <a:lumMod val="85000"/>
                  </a:schemeClr>
                </a:gs>
                <a:gs pos="100000">
                  <a:schemeClr val="bg1"/>
                </a:gs>
              </a:gsLst>
              <a:lin ang="2700000" scaled="1"/>
              <a:tileRect/>
            </a:gradFill>
            <a:ln w="12700">
              <a:solidFill>
                <a:srgbClr val="6D558B"/>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grpSp>
          <p:nvGrpSpPr>
            <p:cNvPr id="38" name="群組 37">
              <a:extLst>
                <a:ext uri="{FF2B5EF4-FFF2-40B4-BE49-F238E27FC236}">
                  <a16:creationId xmlns:a16="http://schemas.microsoft.com/office/drawing/2014/main" id="{6BB10FCB-8C7B-4CD3-9300-21EB7D22F2C3}"/>
                </a:ext>
              </a:extLst>
            </p:cNvPr>
            <p:cNvGrpSpPr/>
            <p:nvPr/>
          </p:nvGrpSpPr>
          <p:grpSpPr>
            <a:xfrm>
              <a:off x="3063825" y="1144099"/>
              <a:ext cx="927460" cy="927460"/>
              <a:chOff x="5632434" y="942961"/>
              <a:chExt cx="742956" cy="742956"/>
            </a:xfrm>
          </p:grpSpPr>
          <p:grpSp>
            <p:nvGrpSpPr>
              <p:cNvPr id="40" name="그룹 86">
                <a:extLst>
                  <a:ext uri="{FF2B5EF4-FFF2-40B4-BE49-F238E27FC236}">
                    <a16:creationId xmlns:a16="http://schemas.microsoft.com/office/drawing/2014/main" id="{41F68A8A-B95F-4045-9DD7-1A722A40B9D8}"/>
                  </a:ext>
                </a:extLst>
              </p:cNvPr>
              <p:cNvGrpSpPr/>
              <p:nvPr/>
            </p:nvGrpSpPr>
            <p:grpSpPr>
              <a:xfrm>
                <a:off x="5632434" y="942961"/>
                <a:ext cx="742956" cy="742956"/>
                <a:chOff x="2104977" y="4186242"/>
                <a:chExt cx="1285884" cy="1285884"/>
              </a:xfrm>
            </p:grpSpPr>
            <p:sp>
              <p:nvSpPr>
                <p:cNvPr id="42" name="타원 84">
                  <a:extLst>
                    <a:ext uri="{FF2B5EF4-FFF2-40B4-BE49-F238E27FC236}">
                      <a16:creationId xmlns:a16="http://schemas.microsoft.com/office/drawing/2014/main" id="{C112A372-E3B9-4AF8-85D4-AF2E7A9D58F4}"/>
                    </a:ext>
                  </a:extLst>
                </p:cNvPr>
                <p:cNvSpPr/>
                <p:nvPr/>
              </p:nvSpPr>
              <p:spPr>
                <a:xfrm>
                  <a:off x="2119265" y="4238630"/>
                  <a:ext cx="1214446" cy="1214446"/>
                </a:xfrm>
                <a:prstGeom prst="ellipse">
                  <a:avLst/>
                </a:prstGeom>
                <a:solidFill>
                  <a:srgbClr val="6D5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sp>
              <p:nvSpPr>
                <p:cNvPr id="43" name="도넛 85">
                  <a:extLst>
                    <a:ext uri="{FF2B5EF4-FFF2-40B4-BE49-F238E27FC236}">
                      <a16:creationId xmlns:a16="http://schemas.microsoft.com/office/drawing/2014/main" id="{73ACC8D6-8372-4223-9FC3-65CD78BD1151}"/>
                    </a:ext>
                  </a:extLst>
                </p:cNvPr>
                <p:cNvSpPr/>
                <p:nvPr/>
              </p:nvSpPr>
              <p:spPr>
                <a:xfrm>
                  <a:off x="2104977" y="4186242"/>
                  <a:ext cx="1285884" cy="1285884"/>
                </a:xfrm>
                <a:prstGeom prst="donut">
                  <a:avLst>
                    <a:gd name="adj" fmla="val 12407"/>
                  </a:avLst>
                </a:prstGeom>
                <a:gradFill flip="none" rotWithShape="1">
                  <a:gsLst>
                    <a:gs pos="0">
                      <a:schemeClr val="bg1"/>
                    </a:gs>
                    <a:gs pos="100000">
                      <a:schemeClr val="bg1">
                        <a:lumMod val="85000"/>
                      </a:schemeClr>
                    </a:gs>
                    <a:gs pos="100000">
                      <a:schemeClr val="bg1"/>
                    </a:gs>
                  </a:gsLst>
                  <a:lin ang="2700000" scaled="1"/>
                  <a:tileRect/>
                </a:gradFill>
                <a:ln w="12700">
                  <a:solidFill>
                    <a:schemeClr val="bg1">
                      <a:lumMod val="75000"/>
                    </a:schemeClr>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grpSp>
          <p:sp>
            <p:nvSpPr>
              <p:cNvPr id="41" name="TextBox 75">
                <a:extLst>
                  <a:ext uri="{FF2B5EF4-FFF2-40B4-BE49-F238E27FC236}">
                    <a16:creationId xmlns:a16="http://schemas.microsoft.com/office/drawing/2014/main" id="{DE488A10-5460-4C9E-BB8D-79F206233295}"/>
                  </a:ext>
                </a:extLst>
              </p:cNvPr>
              <p:cNvSpPr txBox="1"/>
              <p:nvPr/>
            </p:nvSpPr>
            <p:spPr>
              <a:xfrm>
                <a:off x="5826018" y="1085277"/>
                <a:ext cx="350819" cy="468443"/>
              </a:xfrm>
              <a:prstGeom prst="rect">
                <a:avLst/>
              </a:prstGeom>
              <a:noFill/>
            </p:spPr>
            <p:txBody>
              <a:bodyPr wrap="none" rtlCol="0">
                <a:spAutoFit/>
              </a:bodyPr>
              <a:lstStyle/>
              <a:p>
                <a:r>
                  <a:rPr lang="en-US" altLang="zh-TW" sz="3200" b="1" dirty="0">
                    <a:solidFill>
                      <a:schemeClr val="bg1"/>
                    </a:solidFill>
                    <a:latin typeface="Microsoft YaHei" panose="020B0503020204020204" pitchFamily="34" charset="-122"/>
                    <a:ea typeface="Microsoft YaHei" panose="020B0503020204020204" pitchFamily="34" charset="-122"/>
                    <a:cs typeface="Arial" pitchFamily="34" charset="0"/>
                  </a:rPr>
                  <a:t>3</a:t>
                </a:r>
                <a:endParaRPr lang="ko-KR" altLang="en-US" sz="3200" b="1" dirty="0">
                  <a:solidFill>
                    <a:schemeClr val="bg1"/>
                  </a:solidFill>
                  <a:latin typeface="Microsoft YaHei" panose="020B0503020204020204" pitchFamily="34" charset="-122"/>
                  <a:cs typeface="Arial" pitchFamily="34" charset="0"/>
                </a:endParaRPr>
              </a:p>
            </p:txBody>
          </p:sp>
        </p:grpSp>
        <p:sp>
          <p:nvSpPr>
            <p:cNvPr id="39" name="文字方塊 38">
              <a:extLst>
                <a:ext uri="{FF2B5EF4-FFF2-40B4-BE49-F238E27FC236}">
                  <a16:creationId xmlns:a16="http://schemas.microsoft.com/office/drawing/2014/main" id="{1A4E7C6D-C367-4B7C-BB14-E8B57AE0A6A4}"/>
                </a:ext>
              </a:extLst>
            </p:cNvPr>
            <p:cNvSpPr txBox="1"/>
            <p:nvPr/>
          </p:nvSpPr>
          <p:spPr>
            <a:xfrm>
              <a:off x="4007239" y="1326482"/>
              <a:ext cx="2236510" cy="584775"/>
            </a:xfrm>
            <a:prstGeom prst="rect">
              <a:avLst/>
            </a:prstGeom>
            <a:noFill/>
          </p:spPr>
          <p:txBody>
            <a:bodyPr wrap="none" rtlCol="0">
              <a:spAutoFit/>
            </a:bodyPr>
            <a:lstStyle/>
            <a:p>
              <a:r>
                <a:rPr lang="zh-TW" altLang="en-US" sz="3200" b="1" dirty="0">
                  <a:solidFill>
                    <a:srgbClr val="6D558B"/>
                  </a:solidFill>
                  <a:latin typeface="Microsoft YaHei" panose="020B0503020204020204" pitchFamily="34" charset="-122"/>
                  <a:ea typeface="Microsoft YaHei" panose="020B0503020204020204" pitchFamily="34" charset="-122"/>
                </a:rPr>
                <a:t>春陽助學金</a:t>
              </a:r>
            </a:p>
          </p:txBody>
        </p:sp>
      </p:grpSp>
      <p:grpSp>
        <p:nvGrpSpPr>
          <p:cNvPr id="44" name="群組 43">
            <a:extLst>
              <a:ext uri="{FF2B5EF4-FFF2-40B4-BE49-F238E27FC236}">
                <a16:creationId xmlns:a16="http://schemas.microsoft.com/office/drawing/2014/main" id="{99E6EB56-5E08-4C6B-B800-320716FD9D07}"/>
              </a:ext>
            </a:extLst>
          </p:cNvPr>
          <p:cNvGrpSpPr/>
          <p:nvPr/>
        </p:nvGrpSpPr>
        <p:grpSpPr>
          <a:xfrm>
            <a:off x="3852128" y="3687247"/>
            <a:ext cx="4000661" cy="927460"/>
            <a:chOff x="3063825" y="1144099"/>
            <a:chExt cx="4000661" cy="927460"/>
          </a:xfrm>
        </p:grpSpPr>
        <p:sp>
          <p:nvSpPr>
            <p:cNvPr id="45" name="모서리가 둥근 직사각형 40">
              <a:extLst>
                <a:ext uri="{FF2B5EF4-FFF2-40B4-BE49-F238E27FC236}">
                  <a16:creationId xmlns:a16="http://schemas.microsoft.com/office/drawing/2014/main" id="{677ADC3E-C657-4157-9207-8EF1D431E66C}"/>
                </a:ext>
              </a:extLst>
            </p:cNvPr>
            <p:cNvSpPr/>
            <p:nvPr/>
          </p:nvSpPr>
          <p:spPr>
            <a:xfrm>
              <a:off x="3588518" y="1192714"/>
              <a:ext cx="3475967" cy="852312"/>
            </a:xfrm>
            <a:prstGeom prst="roundRect">
              <a:avLst>
                <a:gd name="adj" fmla="val 50000"/>
              </a:avLst>
            </a:prstGeom>
            <a:gradFill flip="none" rotWithShape="1">
              <a:gsLst>
                <a:gs pos="0">
                  <a:schemeClr val="bg1"/>
                </a:gs>
                <a:gs pos="100000">
                  <a:schemeClr val="bg1">
                    <a:lumMod val="85000"/>
                  </a:schemeClr>
                </a:gs>
                <a:gs pos="100000">
                  <a:schemeClr val="bg1"/>
                </a:gs>
              </a:gsLst>
              <a:lin ang="2700000" scaled="1"/>
              <a:tileRect/>
            </a:gradFill>
            <a:ln w="12700">
              <a:solidFill>
                <a:srgbClr val="3388A0"/>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grpSp>
          <p:nvGrpSpPr>
            <p:cNvPr id="46" name="群組 45">
              <a:extLst>
                <a:ext uri="{FF2B5EF4-FFF2-40B4-BE49-F238E27FC236}">
                  <a16:creationId xmlns:a16="http://schemas.microsoft.com/office/drawing/2014/main" id="{5F10B73E-0466-4079-98FF-5B8CD4A39307}"/>
                </a:ext>
              </a:extLst>
            </p:cNvPr>
            <p:cNvGrpSpPr/>
            <p:nvPr/>
          </p:nvGrpSpPr>
          <p:grpSpPr>
            <a:xfrm>
              <a:off x="3063825" y="1144099"/>
              <a:ext cx="927460" cy="927460"/>
              <a:chOff x="5632434" y="942961"/>
              <a:chExt cx="742956" cy="742956"/>
            </a:xfrm>
          </p:grpSpPr>
          <p:grpSp>
            <p:nvGrpSpPr>
              <p:cNvPr id="48" name="그룹 86">
                <a:extLst>
                  <a:ext uri="{FF2B5EF4-FFF2-40B4-BE49-F238E27FC236}">
                    <a16:creationId xmlns:a16="http://schemas.microsoft.com/office/drawing/2014/main" id="{C38C0FB3-6699-4911-A624-DCAF3FB39402}"/>
                  </a:ext>
                </a:extLst>
              </p:cNvPr>
              <p:cNvGrpSpPr/>
              <p:nvPr/>
            </p:nvGrpSpPr>
            <p:grpSpPr>
              <a:xfrm>
                <a:off x="5632434" y="942961"/>
                <a:ext cx="742956" cy="742956"/>
                <a:chOff x="2104977" y="4186242"/>
                <a:chExt cx="1285884" cy="1285884"/>
              </a:xfrm>
            </p:grpSpPr>
            <p:sp>
              <p:nvSpPr>
                <p:cNvPr id="50" name="타원 84">
                  <a:extLst>
                    <a:ext uri="{FF2B5EF4-FFF2-40B4-BE49-F238E27FC236}">
                      <a16:creationId xmlns:a16="http://schemas.microsoft.com/office/drawing/2014/main" id="{C2F38A14-0E0F-4BF4-903C-8488643361BB}"/>
                    </a:ext>
                  </a:extLst>
                </p:cNvPr>
                <p:cNvSpPr/>
                <p:nvPr/>
              </p:nvSpPr>
              <p:spPr>
                <a:xfrm>
                  <a:off x="2119265" y="4238630"/>
                  <a:ext cx="1214446" cy="1214446"/>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sp>
              <p:nvSpPr>
                <p:cNvPr id="51" name="도넛 85">
                  <a:extLst>
                    <a:ext uri="{FF2B5EF4-FFF2-40B4-BE49-F238E27FC236}">
                      <a16:creationId xmlns:a16="http://schemas.microsoft.com/office/drawing/2014/main" id="{019A31BC-4F18-4B72-9732-8F1A16757867}"/>
                    </a:ext>
                  </a:extLst>
                </p:cNvPr>
                <p:cNvSpPr/>
                <p:nvPr/>
              </p:nvSpPr>
              <p:spPr>
                <a:xfrm>
                  <a:off x="2104977" y="4186242"/>
                  <a:ext cx="1285884" cy="1285884"/>
                </a:xfrm>
                <a:prstGeom prst="donut">
                  <a:avLst>
                    <a:gd name="adj" fmla="val 12407"/>
                  </a:avLst>
                </a:prstGeom>
                <a:gradFill flip="none" rotWithShape="1">
                  <a:gsLst>
                    <a:gs pos="0">
                      <a:schemeClr val="bg1"/>
                    </a:gs>
                    <a:gs pos="100000">
                      <a:schemeClr val="bg1">
                        <a:lumMod val="85000"/>
                      </a:schemeClr>
                    </a:gs>
                    <a:gs pos="100000">
                      <a:schemeClr val="bg1"/>
                    </a:gs>
                  </a:gsLst>
                  <a:lin ang="2700000" scaled="1"/>
                  <a:tileRect/>
                </a:gradFill>
                <a:ln w="12700">
                  <a:solidFill>
                    <a:schemeClr val="bg1">
                      <a:lumMod val="75000"/>
                    </a:schemeClr>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grpSp>
          <p:sp>
            <p:nvSpPr>
              <p:cNvPr id="49" name="TextBox 75">
                <a:extLst>
                  <a:ext uri="{FF2B5EF4-FFF2-40B4-BE49-F238E27FC236}">
                    <a16:creationId xmlns:a16="http://schemas.microsoft.com/office/drawing/2014/main" id="{8A5F713F-115B-4296-8655-1FE262BCB988}"/>
                  </a:ext>
                </a:extLst>
              </p:cNvPr>
              <p:cNvSpPr txBox="1"/>
              <p:nvPr/>
            </p:nvSpPr>
            <p:spPr>
              <a:xfrm>
                <a:off x="5826018" y="1085277"/>
                <a:ext cx="350819" cy="468443"/>
              </a:xfrm>
              <a:prstGeom prst="rect">
                <a:avLst/>
              </a:prstGeom>
              <a:noFill/>
            </p:spPr>
            <p:txBody>
              <a:bodyPr wrap="none" rtlCol="0">
                <a:spAutoFit/>
              </a:bodyPr>
              <a:lstStyle/>
              <a:p>
                <a:r>
                  <a:rPr lang="en-US" altLang="zh-TW" sz="3200" b="1" dirty="0">
                    <a:solidFill>
                      <a:schemeClr val="bg1"/>
                    </a:solidFill>
                    <a:latin typeface="Microsoft YaHei" panose="020B0503020204020204" pitchFamily="34" charset="-122"/>
                    <a:ea typeface="Microsoft YaHei" panose="020B0503020204020204" pitchFamily="34" charset="-122"/>
                    <a:cs typeface="Arial" pitchFamily="34" charset="0"/>
                  </a:rPr>
                  <a:t>4</a:t>
                </a:r>
                <a:endParaRPr lang="ko-KR" altLang="en-US" sz="3200" b="1" dirty="0">
                  <a:solidFill>
                    <a:schemeClr val="bg1"/>
                  </a:solidFill>
                  <a:latin typeface="Microsoft YaHei" panose="020B0503020204020204" pitchFamily="34" charset="-122"/>
                  <a:cs typeface="Arial" pitchFamily="34" charset="0"/>
                </a:endParaRPr>
              </a:p>
            </p:txBody>
          </p:sp>
        </p:grpSp>
        <p:sp>
          <p:nvSpPr>
            <p:cNvPr id="47" name="文字方塊 46">
              <a:extLst>
                <a:ext uri="{FF2B5EF4-FFF2-40B4-BE49-F238E27FC236}">
                  <a16:creationId xmlns:a16="http://schemas.microsoft.com/office/drawing/2014/main" id="{3C133275-5E2F-4E4B-A722-03EB2963F2E0}"/>
                </a:ext>
              </a:extLst>
            </p:cNvPr>
            <p:cNvSpPr txBox="1"/>
            <p:nvPr/>
          </p:nvSpPr>
          <p:spPr>
            <a:xfrm>
              <a:off x="4007239" y="1326482"/>
              <a:ext cx="3057247" cy="584775"/>
            </a:xfrm>
            <a:prstGeom prst="rect">
              <a:avLst/>
            </a:prstGeom>
            <a:noFill/>
          </p:spPr>
          <p:txBody>
            <a:bodyPr wrap="none" rtlCol="0">
              <a:spAutoFit/>
            </a:bodyPr>
            <a:lstStyle/>
            <a:p>
              <a:r>
                <a:rPr lang="zh-TW" altLang="en-US" sz="3200" b="1" dirty="0">
                  <a:solidFill>
                    <a:srgbClr val="FF66CC"/>
                  </a:solidFill>
                  <a:latin typeface="Microsoft YaHei" panose="020B0503020204020204" pitchFamily="34" charset="-122"/>
                  <a:ea typeface="Microsoft YaHei" panose="020B0503020204020204" pitchFamily="34" charset="-122"/>
                </a:rPr>
                <a:t>傳愛還願助學金</a:t>
              </a:r>
            </a:p>
          </p:txBody>
        </p:sp>
      </p:grpSp>
      <p:grpSp>
        <p:nvGrpSpPr>
          <p:cNvPr id="52" name="群組 51">
            <a:extLst>
              <a:ext uri="{FF2B5EF4-FFF2-40B4-BE49-F238E27FC236}">
                <a16:creationId xmlns:a16="http://schemas.microsoft.com/office/drawing/2014/main" id="{792FAB52-DA59-4661-99E8-92FDE4E2C037}"/>
              </a:ext>
            </a:extLst>
          </p:cNvPr>
          <p:cNvGrpSpPr/>
          <p:nvPr/>
        </p:nvGrpSpPr>
        <p:grpSpPr>
          <a:xfrm>
            <a:off x="3092727" y="4612305"/>
            <a:ext cx="3533117" cy="927460"/>
            <a:chOff x="3063825" y="1144099"/>
            <a:chExt cx="3533117" cy="927460"/>
          </a:xfrm>
        </p:grpSpPr>
        <p:sp>
          <p:nvSpPr>
            <p:cNvPr id="53" name="모서리가 둥근 직사각형 40">
              <a:extLst>
                <a:ext uri="{FF2B5EF4-FFF2-40B4-BE49-F238E27FC236}">
                  <a16:creationId xmlns:a16="http://schemas.microsoft.com/office/drawing/2014/main" id="{2CBE3EDA-8F57-4289-B282-5E4E0D64244F}"/>
                </a:ext>
              </a:extLst>
            </p:cNvPr>
            <p:cNvSpPr/>
            <p:nvPr/>
          </p:nvSpPr>
          <p:spPr>
            <a:xfrm>
              <a:off x="3588518" y="1192714"/>
              <a:ext cx="3008423" cy="852312"/>
            </a:xfrm>
            <a:prstGeom prst="roundRect">
              <a:avLst>
                <a:gd name="adj" fmla="val 50000"/>
              </a:avLst>
            </a:prstGeom>
            <a:gradFill flip="none" rotWithShape="1">
              <a:gsLst>
                <a:gs pos="0">
                  <a:schemeClr val="bg1"/>
                </a:gs>
                <a:gs pos="100000">
                  <a:schemeClr val="bg1">
                    <a:lumMod val="85000"/>
                  </a:schemeClr>
                </a:gs>
                <a:gs pos="100000">
                  <a:schemeClr val="bg1"/>
                </a:gs>
              </a:gsLst>
              <a:lin ang="2700000" scaled="1"/>
              <a:tileRect/>
            </a:gradFill>
            <a:ln w="12700">
              <a:solidFill>
                <a:srgbClr val="EC7E23"/>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grpSp>
          <p:nvGrpSpPr>
            <p:cNvPr id="54" name="群組 53">
              <a:extLst>
                <a:ext uri="{FF2B5EF4-FFF2-40B4-BE49-F238E27FC236}">
                  <a16:creationId xmlns:a16="http://schemas.microsoft.com/office/drawing/2014/main" id="{73219B39-3957-4614-BD12-2DF1D875BB65}"/>
                </a:ext>
              </a:extLst>
            </p:cNvPr>
            <p:cNvGrpSpPr/>
            <p:nvPr/>
          </p:nvGrpSpPr>
          <p:grpSpPr>
            <a:xfrm>
              <a:off x="3063825" y="1144099"/>
              <a:ext cx="927460" cy="927460"/>
              <a:chOff x="5632434" y="942961"/>
              <a:chExt cx="742956" cy="742956"/>
            </a:xfrm>
          </p:grpSpPr>
          <p:grpSp>
            <p:nvGrpSpPr>
              <p:cNvPr id="56" name="그룹 86">
                <a:extLst>
                  <a:ext uri="{FF2B5EF4-FFF2-40B4-BE49-F238E27FC236}">
                    <a16:creationId xmlns:a16="http://schemas.microsoft.com/office/drawing/2014/main" id="{A6BCDE6E-455C-47B4-A97F-AC9EF0ECFD58}"/>
                  </a:ext>
                </a:extLst>
              </p:cNvPr>
              <p:cNvGrpSpPr/>
              <p:nvPr/>
            </p:nvGrpSpPr>
            <p:grpSpPr>
              <a:xfrm>
                <a:off x="5632434" y="942961"/>
                <a:ext cx="742956" cy="742956"/>
                <a:chOff x="2104977" y="4186242"/>
                <a:chExt cx="1285884" cy="1285884"/>
              </a:xfrm>
            </p:grpSpPr>
            <p:sp>
              <p:nvSpPr>
                <p:cNvPr id="58" name="타원 84">
                  <a:extLst>
                    <a:ext uri="{FF2B5EF4-FFF2-40B4-BE49-F238E27FC236}">
                      <a16:creationId xmlns:a16="http://schemas.microsoft.com/office/drawing/2014/main" id="{6B6A0935-B59D-4C54-B0B6-A394CA4DA1EA}"/>
                    </a:ext>
                  </a:extLst>
                </p:cNvPr>
                <p:cNvSpPr/>
                <p:nvPr/>
              </p:nvSpPr>
              <p:spPr>
                <a:xfrm>
                  <a:off x="2119265" y="4238630"/>
                  <a:ext cx="1214446" cy="1214446"/>
                </a:xfrm>
                <a:prstGeom prst="ellipse">
                  <a:avLst/>
                </a:prstGeom>
                <a:solidFill>
                  <a:srgbClr val="EC7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sp>
              <p:nvSpPr>
                <p:cNvPr id="59" name="도넛 85">
                  <a:extLst>
                    <a:ext uri="{FF2B5EF4-FFF2-40B4-BE49-F238E27FC236}">
                      <a16:creationId xmlns:a16="http://schemas.microsoft.com/office/drawing/2014/main" id="{40976CB9-1091-44A4-91F5-BE74680D148B}"/>
                    </a:ext>
                  </a:extLst>
                </p:cNvPr>
                <p:cNvSpPr/>
                <p:nvPr/>
              </p:nvSpPr>
              <p:spPr>
                <a:xfrm>
                  <a:off x="2104977" y="4186242"/>
                  <a:ext cx="1285884" cy="1285884"/>
                </a:xfrm>
                <a:prstGeom prst="donut">
                  <a:avLst>
                    <a:gd name="adj" fmla="val 12407"/>
                  </a:avLst>
                </a:prstGeom>
                <a:gradFill flip="none" rotWithShape="1">
                  <a:gsLst>
                    <a:gs pos="0">
                      <a:schemeClr val="bg1"/>
                    </a:gs>
                    <a:gs pos="100000">
                      <a:schemeClr val="bg1">
                        <a:lumMod val="85000"/>
                      </a:schemeClr>
                    </a:gs>
                    <a:gs pos="100000">
                      <a:schemeClr val="bg1"/>
                    </a:gs>
                  </a:gsLst>
                  <a:lin ang="2700000" scaled="1"/>
                  <a:tileRect/>
                </a:gradFill>
                <a:ln w="12700">
                  <a:solidFill>
                    <a:schemeClr val="bg1">
                      <a:lumMod val="75000"/>
                    </a:schemeClr>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grpSp>
          <p:sp>
            <p:nvSpPr>
              <p:cNvPr id="57" name="TextBox 75">
                <a:extLst>
                  <a:ext uri="{FF2B5EF4-FFF2-40B4-BE49-F238E27FC236}">
                    <a16:creationId xmlns:a16="http://schemas.microsoft.com/office/drawing/2014/main" id="{C0EF7D46-CF41-4D3C-9169-35D7396874DF}"/>
                  </a:ext>
                </a:extLst>
              </p:cNvPr>
              <p:cNvSpPr txBox="1"/>
              <p:nvPr/>
            </p:nvSpPr>
            <p:spPr>
              <a:xfrm>
                <a:off x="5826018" y="1085277"/>
                <a:ext cx="350819" cy="468443"/>
              </a:xfrm>
              <a:prstGeom prst="rect">
                <a:avLst/>
              </a:prstGeom>
              <a:noFill/>
            </p:spPr>
            <p:txBody>
              <a:bodyPr wrap="none" rtlCol="0">
                <a:spAutoFit/>
              </a:bodyPr>
              <a:lstStyle/>
              <a:p>
                <a:r>
                  <a:rPr lang="en-US" altLang="zh-TW" sz="3200" b="1" dirty="0">
                    <a:solidFill>
                      <a:schemeClr val="bg1"/>
                    </a:solidFill>
                    <a:latin typeface="Microsoft YaHei" panose="020B0503020204020204" pitchFamily="34" charset="-122"/>
                    <a:ea typeface="Microsoft YaHei" panose="020B0503020204020204" pitchFamily="34" charset="-122"/>
                    <a:cs typeface="Arial" pitchFamily="34" charset="0"/>
                  </a:rPr>
                  <a:t>5</a:t>
                </a:r>
                <a:endParaRPr lang="ko-KR" altLang="en-US" sz="3200" b="1" dirty="0">
                  <a:solidFill>
                    <a:schemeClr val="bg1"/>
                  </a:solidFill>
                  <a:latin typeface="Microsoft YaHei" panose="020B0503020204020204" pitchFamily="34" charset="-122"/>
                  <a:cs typeface="Arial" pitchFamily="34" charset="0"/>
                </a:endParaRPr>
              </a:p>
            </p:txBody>
          </p:sp>
        </p:grpSp>
        <p:sp>
          <p:nvSpPr>
            <p:cNvPr id="55" name="文字方塊 54">
              <a:extLst>
                <a:ext uri="{FF2B5EF4-FFF2-40B4-BE49-F238E27FC236}">
                  <a16:creationId xmlns:a16="http://schemas.microsoft.com/office/drawing/2014/main" id="{ECAFD9FB-300A-4363-9074-DF2A7231014C}"/>
                </a:ext>
              </a:extLst>
            </p:cNvPr>
            <p:cNvSpPr txBox="1"/>
            <p:nvPr/>
          </p:nvSpPr>
          <p:spPr>
            <a:xfrm>
              <a:off x="3950064" y="1326482"/>
              <a:ext cx="2646878" cy="584775"/>
            </a:xfrm>
            <a:prstGeom prst="rect">
              <a:avLst/>
            </a:prstGeom>
            <a:noFill/>
          </p:spPr>
          <p:txBody>
            <a:bodyPr wrap="none" rtlCol="0">
              <a:spAutoFit/>
            </a:bodyPr>
            <a:lstStyle/>
            <a:p>
              <a:r>
                <a:rPr lang="zh-TW" altLang="en-US" sz="3200" b="1" dirty="0" smtClean="0">
                  <a:solidFill>
                    <a:srgbClr val="EC7E23"/>
                  </a:solidFill>
                  <a:latin typeface="Microsoft YaHei" panose="020B0503020204020204" pitchFamily="34" charset="-122"/>
                  <a:ea typeface="Microsoft YaHei" panose="020B0503020204020204" pitchFamily="34" charset="-122"/>
                </a:rPr>
                <a:t>經濟弱勢學生</a:t>
              </a:r>
              <a:endParaRPr lang="zh-TW" altLang="en-US" sz="3200" b="1" dirty="0">
                <a:solidFill>
                  <a:srgbClr val="EC7E23"/>
                </a:solidFill>
                <a:latin typeface="Microsoft YaHei" panose="020B0503020204020204" pitchFamily="34" charset="-122"/>
                <a:ea typeface="Microsoft YaHei" panose="020B0503020204020204" pitchFamily="34" charset="-122"/>
              </a:endParaRPr>
            </a:p>
          </p:txBody>
        </p:sp>
      </p:grpSp>
      <p:grpSp>
        <p:nvGrpSpPr>
          <p:cNvPr id="60" name="群組 59">
            <a:extLst>
              <a:ext uri="{FF2B5EF4-FFF2-40B4-BE49-F238E27FC236}">
                <a16:creationId xmlns:a16="http://schemas.microsoft.com/office/drawing/2014/main" id="{58D1590A-4E34-4C2B-9B97-6091A23CC2B9}"/>
              </a:ext>
            </a:extLst>
          </p:cNvPr>
          <p:cNvGrpSpPr/>
          <p:nvPr/>
        </p:nvGrpSpPr>
        <p:grpSpPr>
          <a:xfrm>
            <a:off x="2271472" y="5537363"/>
            <a:ext cx="3365664" cy="927460"/>
            <a:chOff x="3063825" y="1144099"/>
            <a:chExt cx="3365664" cy="927460"/>
          </a:xfrm>
        </p:grpSpPr>
        <p:sp>
          <p:nvSpPr>
            <p:cNvPr id="61" name="모서리가 둥근 직사각형 40">
              <a:extLst>
                <a:ext uri="{FF2B5EF4-FFF2-40B4-BE49-F238E27FC236}">
                  <a16:creationId xmlns:a16="http://schemas.microsoft.com/office/drawing/2014/main" id="{5C44BB55-EBEC-4A3D-94EE-01450B9B2288}"/>
                </a:ext>
              </a:extLst>
            </p:cNvPr>
            <p:cNvSpPr/>
            <p:nvPr/>
          </p:nvSpPr>
          <p:spPr>
            <a:xfrm>
              <a:off x="3588519" y="1192714"/>
              <a:ext cx="2840970" cy="852312"/>
            </a:xfrm>
            <a:prstGeom prst="roundRect">
              <a:avLst>
                <a:gd name="adj" fmla="val 50000"/>
              </a:avLst>
            </a:prstGeom>
            <a:gradFill flip="none" rotWithShape="1">
              <a:gsLst>
                <a:gs pos="0">
                  <a:schemeClr val="bg1"/>
                </a:gs>
                <a:gs pos="100000">
                  <a:schemeClr val="bg1">
                    <a:lumMod val="85000"/>
                  </a:schemeClr>
                </a:gs>
                <a:gs pos="100000">
                  <a:schemeClr val="bg1"/>
                </a:gs>
              </a:gsLst>
              <a:lin ang="2700000" scaled="1"/>
              <a:tileRect/>
            </a:gradFill>
            <a:ln w="12700">
              <a:solidFill>
                <a:srgbClr val="4778B3"/>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grpSp>
          <p:nvGrpSpPr>
            <p:cNvPr id="62" name="群組 61">
              <a:extLst>
                <a:ext uri="{FF2B5EF4-FFF2-40B4-BE49-F238E27FC236}">
                  <a16:creationId xmlns:a16="http://schemas.microsoft.com/office/drawing/2014/main" id="{0050C26E-99FB-44B3-8553-518F53CA8201}"/>
                </a:ext>
              </a:extLst>
            </p:cNvPr>
            <p:cNvGrpSpPr/>
            <p:nvPr/>
          </p:nvGrpSpPr>
          <p:grpSpPr>
            <a:xfrm>
              <a:off x="3063825" y="1144099"/>
              <a:ext cx="927460" cy="927460"/>
              <a:chOff x="5632434" y="942961"/>
              <a:chExt cx="742956" cy="742956"/>
            </a:xfrm>
          </p:grpSpPr>
          <p:grpSp>
            <p:nvGrpSpPr>
              <p:cNvPr id="64" name="그룹 86">
                <a:extLst>
                  <a:ext uri="{FF2B5EF4-FFF2-40B4-BE49-F238E27FC236}">
                    <a16:creationId xmlns:a16="http://schemas.microsoft.com/office/drawing/2014/main" id="{3C3DAA39-254C-4768-9452-52A09792DE0E}"/>
                  </a:ext>
                </a:extLst>
              </p:cNvPr>
              <p:cNvGrpSpPr/>
              <p:nvPr/>
            </p:nvGrpSpPr>
            <p:grpSpPr>
              <a:xfrm>
                <a:off x="5632434" y="942961"/>
                <a:ext cx="742956" cy="742956"/>
                <a:chOff x="2104977" y="4186242"/>
                <a:chExt cx="1285884" cy="1285884"/>
              </a:xfrm>
            </p:grpSpPr>
            <p:sp>
              <p:nvSpPr>
                <p:cNvPr id="66" name="타원 84">
                  <a:extLst>
                    <a:ext uri="{FF2B5EF4-FFF2-40B4-BE49-F238E27FC236}">
                      <a16:creationId xmlns:a16="http://schemas.microsoft.com/office/drawing/2014/main" id="{5C7B1A80-8BC3-4016-9D48-FDCE7548136D}"/>
                    </a:ext>
                  </a:extLst>
                </p:cNvPr>
                <p:cNvSpPr/>
                <p:nvPr/>
              </p:nvSpPr>
              <p:spPr>
                <a:xfrm>
                  <a:off x="2119265" y="4238630"/>
                  <a:ext cx="1214446" cy="1214446"/>
                </a:xfrm>
                <a:prstGeom prst="ellipse">
                  <a:avLst/>
                </a:prstGeom>
                <a:gradFill>
                  <a:gsLst>
                    <a:gs pos="0">
                      <a:schemeClr val="accent1"/>
                    </a:gs>
                    <a:gs pos="61000">
                      <a:schemeClr val="tx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sp>
              <p:nvSpPr>
                <p:cNvPr id="67" name="도넛 85">
                  <a:extLst>
                    <a:ext uri="{FF2B5EF4-FFF2-40B4-BE49-F238E27FC236}">
                      <a16:creationId xmlns:a16="http://schemas.microsoft.com/office/drawing/2014/main" id="{24494DFD-B96A-408F-9078-569CC5CD60FC}"/>
                    </a:ext>
                  </a:extLst>
                </p:cNvPr>
                <p:cNvSpPr/>
                <p:nvPr/>
              </p:nvSpPr>
              <p:spPr>
                <a:xfrm>
                  <a:off x="2104977" y="4186242"/>
                  <a:ext cx="1285884" cy="1285884"/>
                </a:xfrm>
                <a:prstGeom prst="donut">
                  <a:avLst>
                    <a:gd name="adj" fmla="val 12407"/>
                  </a:avLst>
                </a:prstGeom>
                <a:gradFill flip="none" rotWithShape="1">
                  <a:gsLst>
                    <a:gs pos="0">
                      <a:schemeClr val="bg1"/>
                    </a:gs>
                    <a:gs pos="100000">
                      <a:schemeClr val="bg1">
                        <a:lumMod val="85000"/>
                      </a:schemeClr>
                    </a:gs>
                    <a:gs pos="100000">
                      <a:schemeClr val="bg1"/>
                    </a:gs>
                  </a:gsLst>
                  <a:lin ang="2700000" scaled="1"/>
                  <a:tileRect/>
                </a:gradFill>
                <a:ln w="12700">
                  <a:solidFill>
                    <a:schemeClr val="bg1">
                      <a:lumMod val="75000"/>
                    </a:schemeClr>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Microsoft YaHei" panose="020B0503020204020204" pitchFamily="34" charset="-122"/>
                  </a:endParaRPr>
                </a:p>
              </p:txBody>
            </p:sp>
          </p:grpSp>
          <p:sp>
            <p:nvSpPr>
              <p:cNvPr id="65" name="TextBox 75">
                <a:extLst>
                  <a:ext uri="{FF2B5EF4-FFF2-40B4-BE49-F238E27FC236}">
                    <a16:creationId xmlns:a16="http://schemas.microsoft.com/office/drawing/2014/main" id="{A0327FBF-5983-4FBA-90A3-8A885225412E}"/>
                  </a:ext>
                </a:extLst>
              </p:cNvPr>
              <p:cNvSpPr txBox="1"/>
              <p:nvPr/>
            </p:nvSpPr>
            <p:spPr>
              <a:xfrm>
                <a:off x="5826018" y="1085277"/>
                <a:ext cx="350819" cy="468443"/>
              </a:xfrm>
              <a:prstGeom prst="rect">
                <a:avLst/>
              </a:prstGeom>
              <a:noFill/>
            </p:spPr>
            <p:txBody>
              <a:bodyPr wrap="none" rtlCol="0">
                <a:spAutoFit/>
              </a:bodyPr>
              <a:lstStyle/>
              <a:p>
                <a:r>
                  <a:rPr lang="en-US" altLang="zh-TW" sz="3200" b="1" dirty="0">
                    <a:solidFill>
                      <a:schemeClr val="bg1"/>
                    </a:solidFill>
                    <a:latin typeface="Microsoft YaHei" panose="020B0503020204020204" pitchFamily="34" charset="-122"/>
                    <a:ea typeface="Microsoft YaHei" panose="020B0503020204020204" pitchFamily="34" charset="-122"/>
                    <a:cs typeface="Arial" pitchFamily="34" charset="0"/>
                  </a:rPr>
                  <a:t>6</a:t>
                </a:r>
                <a:endParaRPr lang="ko-KR" altLang="en-US" sz="3200" b="1" dirty="0">
                  <a:solidFill>
                    <a:schemeClr val="bg1"/>
                  </a:solidFill>
                  <a:latin typeface="Microsoft YaHei" panose="020B0503020204020204" pitchFamily="34" charset="-122"/>
                  <a:cs typeface="Arial" pitchFamily="34" charset="0"/>
                </a:endParaRPr>
              </a:p>
            </p:txBody>
          </p:sp>
        </p:grpSp>
        <p:sp>
          <p:nvSpPr>
            <p:cNvPr id="63" name="文字方塊 62">
              <a:extLst>
                <a:ext uri="{FF2B5EF4-FFF2-40B4-BE49-F238E27FC236}">
                  <a16:creationId xmlns:a16="http://schemas.microsoft.com/office/drawing/2014/main" id="{B86AE66C-5D18-4DDD-A720-C314D4BC45B4}"/>
                </a:ext>
              </a:extLst>
            </p:cNvPr>
            <p:cNvSpPr txBox="1"/>
            <p:nvPr/>
          </p:nvSpPr>
          <p:spPr>
            <a:xfrm>
              <a:off x="4007239" y="1326482"/>
              <a:ext cx="2236510" cy="584775"/>
            </a:xfrm>
            <a:prstGeom prst="rect">
              <a:avLst/>
            </a:prstGeom>
            <a:noFill/>
          </p:spPr>
          <p:txBody>
            <a:bodyPr wrap="none" rtlCol="0">
              <a:spAutoFit/>
            </a:bodyPr>
            <a:lstStyle/>
            <a:p>
              <a:r>
                <a:rPr lang="zh-TW" altLang="en-US" sz="3200" b="1" dirty="0">
                  <a:solidFill>
                    <a:srgbClr val="326AAA"/>
                  </a:solidFill>
                  <a:latin typeface="Microsoft YaHei" panose="020B0503020204020204" pitchFamily="34" charset="-122"/>
                  <a:ea typeface="Microsoft YaHei" panose="020B0503020204020204" pitchFamily="34" charset="-122"/>
                </a:rPr>
                <a:t>生活助學金</a:t>
              </a:r>
            </a:p>
          </p:txBody>
        </p:sp>
      </p:grpSp>
      <p:sp>
        <p:nvSpPr>
          <p:cNvPr id="69" name="文字方塊 68">
            <a:extLst>
              <a:ext uri="{FF2B5EF4-FFF2-40B4-BE49-F238E27FC236}">
                <a16:creationId xmlns:a16="http://schemas.microsoft.com/office/drawing/2014/main" id="{4BCFFB5A-496B-4D1C-AA25-FCEA4B24A7D6}"/>
              </a:ext>
            </a:extLst>
          </p:cNvPr>
          <p:cNvSpPr txBox="1"/>
          <p:nvPr/>
        </p:nvSpPr>
        <p:spPr>
          <a:xfrm>
            <a:off x="7830845" y="1916140"/>
            <a:ext cx="3518912" cy="769441"/>
          </a:xfrm>
          <a:prstGeom prst="rect">
            <a:avLst/>
          </a:prstGeom>
          <a:noFill/>
        </p:spPr>
        <p:txBody>
          <a:bodyPr wrap="none" rtlCol="0">
            <a:spAutoFit/>
          </a:bodyPr>
          <a:lstStyle/>
          <a:p>
            <a:r>
              <a:rPr lang="zh-TW" altLang="en-US" sz="2000" b="1" dirty="0">
                <a:latin typeface="Microsoft YaHei" panose="020B0503020204020204" pitchFamily="34" charset="-122"/>
                <a:ea typeface="Microsoft YaHei" panose="020B0503020204020204" pitchFamily="34" charset="-122"/>
              </a:rPr>
              <a:t>以幫助家庭突遭變故學生</a:t>
            </a:r>
            <a:r>
              <a:rPr lang="zh-TW" altLang="en-US" sz="2000" b="1" dirty="0" smtClean="0">
                <a:latin typeface="Microsoft YaHei" panose="020B0503020204020204" pitchFamily="34" charset="-122"/>
                <a:ea typeface="Microsoft YaHei" panose="020B0503020204020204" pitchFamily="34" charset="-122"/>
              </a:rPr>
              <a:t>為主</a:t>
            </a:r>
            <a:r>
              <a:rPr lang="en-US" altLang="zh-TW" sz="2000" b="1" dirty="0" smtClean="0">
                <a:latin typeface="Microsoft YaHei" panose="020B0503020204020204" pitchFamily="34" charset="-122"/>
                <a:ea typeface="Microsoft YaHei" panose="020B0503020204020204" pitchFamily="34" charset="-122"/>
              </a:rPr>
              <a:t/>
            </a:r>
            <a:br>
              <a:rPr lang="en-US" altLang="zh-TW" sz="2000" b="1" dirty="0" smtClean="0">
                <a:latin typeface="Microsoft YaHei" panose="020B0503020204020204" pitchFamily="34" charset="-122"/>
                <a:ea typeface="Microsoft YaHei" panose="020B0503020204020204" pitchFamily="34" charset="-122"/>
              </a:rPr>
            </a:br>
            <a:r>
              <a:rPr lang="zh-TW" altLang="en-US" sz="2000" b="1" dirty="0" smtClean="0">
                <a:latin typeface="Microsoft YaHei" panose="020B0503020204020204" pitchFamily="34" charset="-122"/>
                <a:ea typeface="Microsoft YaHei" panose="020B0503020204020204" pitchFamily="34" charset="-122"/>
              </a:rPr>
              <a:t>每</a:t>
            </a:r>
            <a:r>
              <a:rPr lang="zh-TW" altLang="en-US" sz="2000" b="1" dirty="0">
                <a:latin typeface="Microsoft YaHei" panose="020B0503020204020204" pitchFamily="34" charset="-122"/>
                <a:ea typeface="Microsoft YaHei" panose="020B0503020204020204" pitchFamily="34" charset="-122"/>
              </a:rPr>
              <a:t>學期</a:t>
            </a:r>
            <a:r>
              <a:rPr lang="zh-TW" altLang="en-US" sz="2000" b="1" dirty="0" smtClean="0">
                <a:latin typeface="Microsoft YaHei" panose="020B0503020204020204" pitchFamily="34" charset="-122"/>
                <a:ea typeface="Microsoft YaHei" panose="020B0503020204020204" pitchFamily="34" charset="-122"/>
              </a:rPr>
              <a:t>核發</a:t>
            </a:r>
            <a:r>
              <a:rPr lang="en-US" altLang="zh-TW" sz="2400" b="1" dirty="0" smtClean="0">
                <a:solidFill>
                  <a:srgbClr val="C00000"/>
                </a:solidFill>
                <a:latin typeface="Microsoft YaHei" panose="020B0503020204020204" pitchFamily="34" charset="-122"/>
                <a:ea typeface="Microsoft YaHei" panose="020B0503020204020204" pitchFamily="34" charset="-122"/>
              </a:rPr>
              <a:t>NT$25,000</a:t>
            </a:r>
            <a:endParaRPr lang="zh-TW" altLang="en-US" sz="2000" b="1" dirty="0">
              <a:solidFill>
                <a:srgbClr val="C00000"/>
              </a:solidFill>
              <a:latin typeface="Microsoft YaHei" panose="020B0503020204020204" pitchFamily="34" charset="-122"/>
              <a:ea typeface="Microsoft YaHei" panose="020B0503020204020204" pitchFamily="34" charset="-122"/>
            </a:endParaRPr>
          </a:p>
        </p:txBody>
      </p:sp>
      <p:sp>
        <p:nvSpPr>
          <p:cNvPr id="70" name="文字方塊 69">
            <a:extLst>
              <a:ext uri="{FF2B5EF4-FFF2-40B4-BE49-F238E27FC236}">
                <a16:creationId xmlns:a16="http://schemas.microsoft.com/office/drawing/2014/main" id="{1C3DE07F-8CB3-43F6-B143-75A53E8AAA2A}"/>
              </a:ext>
            </a:extLst>
          </p:cNvPr>
          <p:cNvSpPr txBox="1"/>
          <p:nvPr/>
        </p:nvSpPr>
        <p:spPr>
          <a:xfrm>
            <a:off x="7217792" y="2852238"/>
            <a:ext cx="3953326" cy="769441"/>
          </a:xfrm>
          <a:prstGeom prst="rect">
            <a:avLst/>
          </a:prstGeom>
          <a:noFill/>
        </p:spPr>
        <p:txBody>
          <a:bodyPr wrap="none" rtlCol="0">
            <a:spAutoFit/>
          </a:bodyPr>
          <a:lstStyle/>
          <a:p>
            <a:r>
              <a:rPr lang="zh-TW" altLang="en-US" sz="2000" b="1" dirty="0">
                <a:latin typeface="Microsoft YaHei" panose="020B0503020204020204" pitchFamily="34" charset="-122"/>
                <a:ea typeface="Microsoft YaHei" panose="020B0503020204020204" pitchFamily="34" charset="-122"/>
              </a:rPr>
              <a:t>經濟弱勢學生 </a:t>
            </a:r>
            <a:r>
              <a:rPr lang="zh-TW" altLang="en-US" sz="2000" b="1" dirty="0" smtClean="0">
                <a:latin typeface="Microsoft YaHei" panose="020B0503020204020204" pitchFamily="34" charset="-122"/>
                <a:ea typeface="Microsoft YaHei" panose="020B0503020204020204" pitchFamily="34" charset="-122"/>
              </a:rPr>
              <a:t>每學期</a:t>
            </a:r>
            <a:r>
              <a:rPr lang="en-US" altLang="zh-TW" sz="2000" b="1" dirty="0">
                <a:solidFill>
                  <a:prstClr val="black"/>
                </a:solidFill>
                <a:latin typeface="Microsoft YaHei" panose="020B0503020204020204" pitchFamily="34" charset="-122"/>
                <a:ea typeface="Microsoft YaHei" panose="020B0503020204020204" pitchFamily="34" charset="-122"/>
              </a:rPr>
              <a:t>(</a:t>
            </a:r>
            <a:r>
              <a:rPr lang="zh-TW" altLang="en-US" sz="2000" b="1" dirty="0">
                <a:solidFill>
                  <a:prstClr val="black"/>
                </a:solidFill>
                <a:latin typeface="Microsoft YaHei" panose="020B0503020204020204" pitchFamily="34" charset="-122"/>
                <a:ea typeface="Microsoft YaHei" panose="020B0503020204020204" pitchFamily="34" charset="-122"/>
              </a:rPr>
              <a:t>至多</a:t>
            </a:r>
            <a:r>
              <a:rPr lang="en-US" altLang="zh-TW" sz="2000" b="1" dirty="0" smtClean="0">
                <a:solidFill>
                  <a:prstClr val="black"/>
                </a:solidFill>
                <a:latin typeface="Microsoft YaHei" panose="020B0503020204020204" pitchFamily="34" charset="-122"/>
                <a:ea typeface="Microsoft YaHei" panose="020B0503020204020204" pitchFamily="34" charset="-122"/>
              </a:rPr>
              <a:t>3</a:t>
            </a:r>
            <a:r>
              <a:rPr lang="zh-TW" altLang="en-US" sz="2000" b="1" dirty="0" smtClean="0">
                <a:solidFill>
                  <a:prstClr val="black"/>
                </a:solidFill>
                <a:latin typeface="Microsoft YaHei" panose="020B0503020204020204" pitchFamily="34" charset="-122"/>
                <a:ea typeface="Microsoft YaHei" panose="020B0503020204020204" pitchFamily="34" charset="-122"/>
              </a:rPr>
              <a:t>個月</a:t>
            </a:r>
            <a:r>
              <a:rPr lang="en-US" altLang="zh-TW" sz="2000" b="1" dirty="0">
                <a:solidFill>
                  <a:prstClr val="black"/>
                </a:solidFill>
                <a:latin typeface="Microsoft YaHei" panose="020B0503020204020204" pitchFamily="34" charset="-122"/>
                <a:ea typeface="Microsoft YaHei" panose="020B0503020204020204" pitchFamily="34" charset="-122"/>
              </a:rPr>
              <a:t>)</a:t>
            </a:r>
            <a:endParaRPr lang="zh-TW" altLang="en-US" sz="2000" b="1" dirty="0">
              <a:solidFill>
                <a:srgbClr val="C00000"/>
              </a:solidFill>
              <a:latin typeface="Microsoft YaHei" panose="020B0503020204020204" pitchFamily="34" charset="-122"/>
              <a:ea typeface="Microsoft YaHei" panose="020B0503020204020204" pitchFamily="34" charset="-122"/>
            </a:endParaRPr>
          </a:p>
          <a:p>
            <a:r>
              <a:rPr lang="zh-TW" altLang="en-US" sz="2000" b="1" dirty="0" smtClean="0">
                <a:latin typeface="Microsoft YaHei" panose="020B0503020204020204" pitchFamily="34" charset="-122"/>
                <a:ea typeface="Microsoft YaHei" panose="020B0503020204020204" pitchFamily="34" charset="-122"/>
              </a:rPr>
              <a:t>每月核發</a:t>
            </a:r>
            <a:r>
              <a:rPr lang="en-US" altLang="zh-TW" sz="2400" b="1" dirty="0" smtClean="0">
                <a:solidFill>
                  <a:srgbClr val="C00000"/>
                </a:solidFill>
                <a:latin typeface="Microsoft YaHei" panose="020B0503020204020204" pitchFamily="34" charset="-122"/>
                <a:ea typeface="Microsoft YaHei" panose="020B0503020204020204" pitchFamily="34" charset="-122"/>
              </a:rPr>
              <a:t>NT$6,000</a:t>
            </a:r>
            <a:endParaRPr lang="zh-TW" altLang="en-US" sz="2000" b="1" dirty="0">
              <a:solidFill>
                <a:srgbClr val="C00000"/>
              </a:solidFill>
              <a:latin typeface="Microsoft YaHei" panose="020B0503020204020204" pitchFamily="34" charset="-122"/>
              <a:ea typeface="Microsoft YaHei" panose="020B0503020204020204" pitchFamily="34" charset="-122"/>
            </a:endParaRPr>
          </a:p>
        </p:txBody>
      </p:sp>
      <p:sp>
        <p:nvSpPr>
          <p:cNvPr id="71" name="文字方塊 70">
            <a:extLst>
              <a:ext uri="{FF2B5EF4-FFF2-40B4-BE49-F238E27FC236}">
                <a16:creationId xmlns:a16="http://schemas.microsoft.com/office/drawing/2014/main" id="{1921F1D8-5737-49C9-8078-D5A5C4B75A5A}"/>
              </a:ext>
            </a:extLst>
          </p:cNvPr>
          <p:cNvSpPr txBox="1"/>
          <p:nvPr/>
        </p:nvSpPr>
        <p:spPr>
          <a:xfrm>
            <a:off x="7868742" y="3735859"/>
            <a:ext cx="4056317" cy="1077218"/>
          </a:xfrm>
          <a:prstGeom prst="rect">
            <a:avLst/>
          </a:prstGeom>
          <a:noFill/>
        </p:spPr>
        <p:txBody>
          <a:bodyPr wrap="square" rtlCol="0">
            <a:spAutoFit/>
          </a:bodyPr>
          <a:lstStyle/>
          <a:p>
            <a:r>
              <a:rPr lang="zh-TW" altLang="en-US" sz="2000" b="1" dirty="0">
                <a:latin typeface="Microsoft YaHei" panose="020B0503020204020204" pitchFamily="34" charset="-122"/>
                <a:ea typeface="Microsoft YaHei" panose="020B0503020204020204" pitchFamily="34" charset="-122"/>
              </a:rPr>
              <a:t>為協助不符合低收入家庭條件之學生緩解經濟</a:t>
            </a:r>
            <a:r>
              <a:rPr lang="zh-TW" altLang="en-US" sz="2000" b="1" dirty="0" smtClean="0">
                <a:latin typeface="Microsoft YaHei" panose="020B0503020204020204" pitchFamily="34" charset="-122"/>
                <a:ea typeface="Microsoft YaHei" panose="020B0503020204020204" pitchFamily="34" charset="-122"/>
              </a:rPr>
              <a:t>壓力，每名每學期至多</a:t>
            </a:r>
            <a:r>
              <a:rPr lang="en-US" altLang="zh-TW" sz="2400" b="1" dirty="0" smtClean="0">
                <a:solidFill>
                  <a:srgbClr val="C00000"/>
                </a:solidFill>
                <a:latin typeface="Microsoft YaHei" panose="020B0503020204020204" pitchFamily="34" charset="-122"/>
                <a:ea typeface="Microsoft YaHei" panose="020B0503020204020204" pitchFamily="34" charset="-122"/>
              </a:rPr>
              <a:t>NT$8,000</a:t>
            </a:r>
            <a:r>
              <a:rPr lang="zh-TW" altLang="en-US" sz="2400" b="1" dirty="0" smtClean="0">
                <a:solidFill>
                  <a:srgbClr val="C00000"/>
                </a:solidFill>
                <a:latin typeface="Microsoft YaHei" panose="020B0503020204020204" pitchFamily="34" charset="-122"/>
                <a:ea typeface="Microsoft YaHei" panose="020B0503020204020204" pitchFamily="34" charset="-122"/>
              </a:rPr>
              <a:t> </a:t>
            </a:r>
            <a:endParaRPr lang="zh-TW" altLang="en-US" sz="2000" b="1" dirty="0">
              <a:solidFill>
                <a:srgbClr val="C00000"/>
              </a:solidFill>
              <a:latin typeface="Microsoft YaHei" panose="020B0503020204020204" pitchFamily="34" charset="-122"/>
              <a:ea typeface="Microsoft YaHei" panose="020B0503020204020204" pitchFamily="34" charset="-122"/>
            </a:endParaRPr>
          </a:p>
        </p:txBody>
      </p:sp>
      <p:sp>
        <p:nvSpPr>
          <p:cNvPr id="72" name="文字方塊 71">
            <a:extLst>
              <a:ext uri="{FF2B5EF4-FFF2-40B4-BE49-F238E27FC236}">
                <a16:creationId xmlns:a16="http://schemas.microsoft.com/office/drawing/2014/main" id="{E9331F09-F157-4FBD-B0BE-CBF494A345A1}"/>
              </a:ext>
            </a:extLst>
          </p:cNvPr>
          <p:cNvSpPr txBox="1"/>
          <p:nvPr/>
        </p:nvSpPr>
        <p:spPr>
          <a:xfrm>
            <a:off x="6677633" y="4970901"/>
            <a:ext cx="4394558" cy="400110"/>
          </a:xfrm>
          <a:prstGeom prst="rect">
            <a:avLst/>
          </a:prstGeom>
          <a:noFill/>
        </p:spPr>
        <p:txBody>
          <a:bodyPr wrap="square" rtlCol="0">
            <a:spAutoFit/>
          </a:bodyPr>
          <a:lstStyle/>
          <a:p>
            <a:r>
              <a:rPr lang="zh-TW" altLang="en-US" sz="2000" b="1" dirty="0">
                <a:latin typeface="Microsoft YaHei" panose="020B0503020204020204" pitchFamily="34" charset="-122"/>
                <a:ea typeface="Microsoft YaHei" panose="020B0503020204020204" pitchFamily="34" charset="-122"/>
              </a:rPr>
              <a:t>家庭年收入</a:t>
            </a:r>
            <a:r>
              <a:rPr lang="en-US" altLang="zh-TW" sz="2000" b="1" dirty="0">
                <a:latin typeface="Microsoft YaHei" panose="020B0503020204020204" pitchFamily="34" charset="-122"/>
                <a:ea typeface="Microsoft YaHei" panose="020B0503020204020204" pitchFamily="34" charset="-122"/>
              </a:rPr>
              <a:t>30</a:t>
            </a:r>
            <a:r>
              <a:rPr lang="zh-TW" altLang="en-US" sz="2000" b="1" dirty="0">
                <a:latin typeface="Microsoft YaHei" panose="020B0503020204020204" pitchFamily="34" charset="-122"/>
                <a:ea typeface="Microsoft YaHei" panose="020B0503020204020204" pitchFamily="34" charset="-122"/>
              </a:rPr>
              <a:t>萬元</a:t>
            </a:r>
            <a:r>
              <a:rPr lang="zh-TW" altLang="en-US" sz="2000" b="1" dirty="0" smtClean="0">
                <a:latin typeface="Microsoft YaHei" panose="020B0503020204020204" pitchFamily="34" charset="-122"/>
                <a:ea typeface="Microsoft YaHei" panose="020B0503020204020204" pitchFamily="34" charset="-122"/>
              </a:rPr>
              <a:t>以下或</a:t>
            </a:r>
            <a:r>
              <a:rPr lang="zh-TW" altLang="en-US" sz="2000" b="1" dirty="0">
                <a:latin typeface="Microsoft YaHei" panose="020B0503020204020204" pitchFamily="34" charset="-122"/>
                <a:ea typeface="Microsoft YaHei" panose="020B0503020204020204" pitchFamily="34" charset="-122"/>
              </a:rPr>
              <a:t>低收入戶</a:t>
            </a:r>
          </a:p>
        </p:txBody>
      </p:sp>
      <p:sp>
        <p:nvSpPr>
          <p:cNvPr id="73" name="文字方塊 72">
            <a:extLst>
              <a:ext uri="{FF2B5EF4-FFF2-40B4-BE49-F238E27FC236}">
                <a16:creationId xmlns:a16="http://schemas.microsoft.com/office/drawing/2014/main" id="{D2ACBF02-8BE9-477E-986B-F8AD37995985}"/>
              </a:ext>
            </a:extLst>
          </p:cNvPr>
          <p:cNvSpPr txBox="1"/>
          <p:nvPr/>
        </p:nvSpPr>
        <p:spPr>
          <a:xfrm>
            <a:off x="5647372" y="5632993"/>
            <a:ext cx="3980577" cy="769441"/>
          </a:xfrm>
          <a:prstGeom prst="rect">
            <a:avLst/>
          </a:prstGeom>
          <a:noFill/>
        </p:spPr>
        <p:txBody>
          <a:bodyPr wrap="none" rtlCol="0">
            <a:spAutoFit/>
          </a:bodyPr>
          <a:lstStyle/>
          <a:p>
            <a:r>
              <a:rPr lang="zh-TW" altLang="en-US" sz="2000" b="1" dirty="0">
                <a:latin typeface="Microsoft YaHei" panose="020B0503020204020204" pitchFamily="34" charset="-122"/>
                <a:ea typeface="Microsoft YaHei" panose="020B0503020204020204" pitchFamily="34" charset="-122"/>
              </a:rPr>
              <a:t>家庭年收入</a:t>
            </a:r>
            <a:r>
              <a:rPr lang="en-US" altLang="zh-TW" sz="2000" b="1" dirty="0">
                <a:latin typeface="Microsoft YaHei" panose="020B0503020204020204" pitchFamily="34" charset="-122"/>
                <a:ea typeface="Microsoft YaHei" panose="020B0503020204020204" pitchFamily="34" charset="-122"/>
              </a:rPr>
              <a:t>70</a:t>
            </a:r>
            <a:r>
              <a:rPr lang="zh-TW" altLang="en-US" sz="2000" b="1" dirty="0">
                <a:latin typeface="Microsoft YaHei" panose="020B0503020204020204" pitchFamily="34" charset="-122"/>
                <a:ea typeface="Microsoft YaHei" panose="020B0503020204020204" pitchFamily="34" charset="-122"/>
              </a:rPr>
              <a:t>萬元以下</a:t>
            </a:r>
            <a:endParaRPr lang="en-US" altLang="zh-TW" sz="2000" b="1" dirty="0">
              <a:latin typeface="Microsoft YaHei" panose="020B0503020204020204" pitchFamily="34" charset="-122"/>
              <a:ea typeface="Microsoft YaHei" panose="020B0503020204020204" pitchFamily="34" charset="-122"/>
            </a:endParaRPr>
          </a:p>
          <a:p>
            <a:r>
              <a:rPr lang="zh-TW" altLang="en-US" sz="2000" b="1" dirty="0">
                <a:latin typeface="Microsoft YaHei" panose="020B0503020204020204" pitchFamily="34" charset="-122"/>
                <a:ea typeface="Microsoft YaHei" panose="020B0503020204020204" pitchFamily="34" charset="-122"/>
              </a:rPr>
              <a:t>每人每學期每月核發</a:t>
            </a:r>
            <a:r>
              <a:rPr lang="en-US" altLang="zh-TW" sz="2400" b="1" dirty="0">
                <a:solidFill>
                  <a:srgbClr val="C00000"/>
                </a:solidFill>
                <a:latin typeface="Microsoft YaHei" panose="020B0503020204020204" pitchFamily="34" charset="-122"/>
                <a:ea typeface="Microsoft YaHei" panose="020B0503020204020204" pitchFamily="34" charset="-122"/>
              </a:rPr>
              <a:t>NT$6,000</a:t>
            </a:r>
            <a:endParaRPr lang="zh-TW" altLang="en-US" sz="2000" b="1" dirty="0">
              <a:solidFill>
                <a:srgbClr val="C00000"/>
              </a:solidFill>
              <a:latin typeface="Microsoft YaHei" panose="020B0503020204020204" pitchFamily="34" charset="-122"/>
              <a:ea typeface="Microsoft YaHei" panose="020B0503020204020204" pitchFamily="34" charset="-122"/>
            </a:endParaRPr>
          </a:p>
        </p:txBody>
      </p:sp>
      <p:sp>
        <p:nvSpPr>
          <p:cNvPr id="74" name="文字方塊 73"/>
          <p:cNvSpPr txBox="1"/>
          <p:nvPr/>
        </p:nvSpPr>
        <p:spPr>
          <a:xfrm>
            <a:off x="3422210" y="651850"/>
            <a:ext cx="58696" cy="369332"/>
          </a:xfrm>
          <a:prstGeom prst="rect">
            <a:avLst/>
          </a:prstGeom>
          <a:noFill/>
        </p:spPr>
        <p:txBody>
          <a:bodyPr wrap="square" rtlCol="0">
            <a:spAutoFit/>
          </a:bodyPr>
          <a:lstStyle/>
          <a:p>
            <a:endParaRPr lang="zh-TW" altLang="en-US" dirty="0"/>
          </a:p>
        </p:txBody>
      </p:sp>
      <p:sp>
        <p:nvSpPr>
          <p:cNvPr id="75" name="文字方塊 74">
            <a:extLst>
              <a:ext uri="{FF2B5EF4-FFF2-40B4-BE49-F238E27FC236}">
                <a16:creationId xmlns:a16="http://schemas.microsoft.com/office/drawing/2014/main" id="{CA626611-A2BD-4A46-B124-7C7F44C1CBCD}"/>
              </a:ext>
            </a:extLst>
          </p:cNvPr>
          <p:cNvSpPr txBox="1"/>
          <p:nvPr/>
        </p:nvSpPr>
        <p:spPr>
          <a:xfrm>
            <a:off x="5736494" y="1021182"/>
            <a:ext cx="5033887" cy="769441"/>
          </a:xfrm>
          <a:prstGeom prst="rect">
            <a:avLst/>
          </a:prstGeom>
          <a:noFill/>
        </p:spPr>
        <p:txBody>
          <a:bodyPr wrap="square" rtlCol="0">
            <a:spAutoFit/>
          </a:bodyPr>
          <a:lstStyle/>
          <a:p>
            <a:r>
              <a:rPr lang="zh-TW" altLang="en-US" sz="2000" b="1" dirty="0" smtClean="0">
                <a:latin typeface="Microsoft YaHei" panose="020B0503020204020204" pitchFamily="34" charset="-122"/>
                <a:ea typeface="Microsoft YaHei" panose="020B0503020204020204" pitchFamily="34" charset="-122"/>
              </a:rPr>
              <a:t>鼓勵提升三</a:t>
            </a:r>
            <a:r>
              <a:rPr lang="en-US" altLang="zh-TW" sz="2000" b="1" dirty="0" smtClean="0">
                <a:latin typeface="Microsoft YaHei" panose="020B0503020204020204" pitchFamily="34" charset="-122"/>
                <a:ea typeface="Microsoft YaHei" panose="020B0503020204020204" pitchFamily="34" charset="-122"/>
              </a:rPr>
              <a:t>Q(IQ</a:t>
            </a:r>
            <a:r>
              <a:rPr lang="zh-TW" altLang="en-US" sz="2000" b="1" dirty="0" smtClean="0">
                <a:latin typeface="新細明體" panose="02020500000000000000" pitchFamily="18" charset="-120"/>
                <a:ea typeface="新細明體" panose="02020500000000000000" pitchFamily="18" charset="-120"/>
              </a:rPr>
              <a:t>、</a:t>
            </a:r>
            <a:r>
              <a:rPr lang="en-US" altLang="zh-TW" sz="2000" b="1" dirty="0" smtClean="0">
                <a:latin typeface="Microsoft YaHei" panose="020B0503020204020204" pitchFamily="34" charset="-122"/>
                <a:ea typeface="Microsoft YaHei" panose="020B0503020204020204" pitchFamily="34" charset="-122"/>
              </a:rPr>
              <a:t>HQ</a:t>
            </a:r>
            <a:r>
              <a:rPr lang="zh-TW" altLang="en-US" sz="2000" b="1" dirty="0">
                <a:latin typeface="新細明體" panose="02020500000000000000" pitchFamily="18" charset="-120"/>
              </a:rPr>
              <a:t> 、 </a:t>
            </a:r>
            <a:r>
              <a:rPr lang="en-US" altLang="zh-TW" sz="2000" b="1" dirty="0" smtClean="0">
                <a:latin typeface="Microsoft YaHei" panose="020B0503020204020204" pitchFamily="34" charset="-122"/>
                <a:ea typeface="Microsoft YaHei" panose="020B0503020204020204" pitchFamily="34" charset="-122"/>
              </a:rPr>
              <a:t>EQ)</a:t>
            </a:r>
            <a:r>
              <a:rPr lang="zh-TW" altLang="en-US" sz="2000" b="1" dirty="0" smtClean="0">
                <a:latin typeface="Microsoft YaHei" panose="020B0503020204020204" pitchFamily="34" charset="-122"/>
                <a:ea typeface="Microsoft YaHei" panose="020B0503020204020204" pitchFamily="34" charset="-122"/>
              </a:rPr>
              <a:t>並熱心服務</a:t>
            </a:r>
            <a:endParaRPr lang="en-US" altLang="zh-TW" sz="2000" b="1" dirty="0" smtClean="0">
              <a:latin typeface="Microsoft YaHei" panose="020B0503020204020204" pitchFamily="34" charset="-122"/>
              <a:ea typeface="Microsoft YaHei" panose="020B0503020204020204" pitchFamily="34" charset="-122"/>
            </a:endParaRPr>
          </a:p>
          <a:p>
            <a:r>
              <a:rPr lang="zh-TW" altLang="en-US" sz="2000" b="1" dirty="0" smtClean="0">
                <a:latin typeface="Microsoft YaHei" panose="020B0503020204020204" pitchFamily="34" charset="-122"/>
                <a:ea typeface="Microsoft YaHei" panose="020B0503020204020204" pitchFamily="34" charset="-122"/>
              </a:rPr>
              <a:t>每人</a:t>
            </a:r>
            <a:r>
              <a:rPr lang="zh-TW" altLang="en-US" sz="2000" b="1" dirty="0">
                <a:latin typeface="Microsoft YaHei" panose="020B0503020204020204" pitchFamily="34" charset="-122"/>
                <a:ea typeface="Microsoft YaHei" panose="020B0503020204020204" pitchFamily="34" charset="-122"/>
              </a:rPr>
              <a:t>每學期</a:t>
            </a:r>
            <a:r>
              <a:rPr lang="zh-TW" altLang="en-US" sz="2000" b="1" dirty="0" smtClean="0">
                <a:latin typeface="Microsoft YaHei" panose="020B0503020204020204" pitchFamily="34" charset="-122"/>
                <a:ea typeface="Microsoft YaHei" panose="020B0503020204020204" pitchFamily="34" charset="-122"/>
              </a:rPr>
              <a:t>核發</a:t>
            </a:r>
            <a:r>
              <a:rPr lang="en-US" altLang="zh-TW" sz="2400" b="1" dirty="0" smtClean="0">
                <a:solidFill>
                  <a:srgbClr val="C00000"/>
                </a:solidFill>
                <a:latin typeface="Microsoft YaHei" panose="020B0503020204020204" pitchFamily="34" charset="-122"/>
                <a:ea typeface="Microsoft YaHei" panose="020B0503020204020204" pitchFamily="34" charset="-122"/>
              </a:rPr>
              <a:t>NT$8,000</a:t>
            </a:r>
            <a:endParaRPr lang="zh-TW" altLang="en-US" sz="2000" b="1" dirty="0">
              <a:solidFill>
                <a:srgbClr val="C00000"/>
              </a:solidFill>
              <a:latin typeface="Microsoft YaHei" panose="020B0503020204020204" pitchFamily="34" charset="-122"/>
              <a:ea typeface="Microsoft YaHei" panose="020B0503020204020204" pitchFamily="34" charset="-122"/>
            </a:endParaRPr>
          </a:p>
        </p:txBody>
      </p:sp>
      <p:sp>
        <p:nvSpPr>
          <p:cNvPr id="76" name="矩形 75">
            <a:extLst>
              <a:ext uri="{FF2B5EF4-FFF2-40B4-BE49-F238E27FC236}">
                <a16:creationId xmlns:a16="http://schemas.microsoft.com/office/drawing/2014/main" id="{B08F3CA4-6921-4135-9FFC-24174C58B47C}"/>
              </a:ext>
            </a:extLst>
          </p:cNvPr>
          <p:cNvSpPr/>
          <p:nvPr/>
        </p:nvSpPr>
        <p:spPr>
          <a:xfrm>
            <a:off x="257829" y="1813000"/>
            <a:ext cx="2878532" cy="3683060"/>
          </a:xfrm>
          <a:prstGeom prst="rect">
            <a:avLst/>
          </a:prstGeom>
        </p:spPr>
        <p:txBody>
          <a:bodyPr wrap="square">
            <a:spAutoFit/>
          </a:bodyPr>
          <a:lstStyle/>
          <a:p>
            <a:pPr>
              <a:lnSpc>
                <a:spcPts val="2800"/>
              </a:lnSpc>
              <a:spcBef>
                <a:spcPts val="800"/>
              </a:spcBef>
              <a:buClr>
                <a:srgbClr val="C00000"/>
              </a:buClr>
            </a:pPr>
            <a:r>
              <a:rPr lang="zh-TW" altLang="en-US" sz="2400" b="1" dirty="0">
                <a:solidFill>
                  <a:srgbClr val="C00000"/>
                </a:solidFill>
                <a:latin typeface="微軟正黑體" panose="020B0604030504040204" pitchFamily="34" charset="-120"/>
                <a:ea typeface="微軟正黑體" panose="020B0604030504040204" pitchFamily="34" charset="-120"/>
              </a:rPr>
              <a:t>助學</a:t>
            </a:r>
            <a:r>
              <a:rPr lang="zh-TW" altLang="en-US" sz="2400" b="1" dirty="0" smtClean="0">
                <a:solidFill>
                  <a:srgbClr val="C00000"/>
                </a:solidFill>
                <a:latin typeface="微軟正黑體" panose="020B0604030504040204" pitchFamily="34" charset="-120"/>
                <a:ea typeface="微軟正黑體" panose="020B0604030504040204" pitchFamily="34" charset="-120"/>
              </a:rPr>
              <a:t>計畫目的</a:t>
            </a:r>
            <a:r>
              <a:rPr lang="zh-TW" altLang="en-US" sz="2400" dirty="0" smtClean="0">
                <a:solidFill>
                  <a:srgbClr val="C00000"/>
                </a:solidFill>
                <a:latin typeface="微軟正黑體" panose="020B0604030504040204" pitchFamily="34" charset="-120"/>
                <a:ea typeface="微軟正黑體" panose="020B0604030504040204" pitchFamily="34" charset="-120"/>
              </a:rPr>
              <a:t>：</a:t>
            </a:r>
            <a:r>
              <a:rPr lang="en-US" altLang="zh-TW" sz="2400" dirty="0" smtClean="0">
                <a:solidFill>
                  <a:srgbClr val="C00000"/>
                </a:solidFill>
                <a:latin typeface="微軟正黑體" panose="020B0604030504040204" pitchFamily="34" charset="-120"/>
                <a:ea typeface="微軟正黑體" panose="020B0604030504040204" pitchFamily="34" charset="-120"/>
              </a:rPr>
              <a:t/>
            </a:r>
            <a:br>
              <a:rPr lang="en-US" altLang="zh-TW" sz="2400" dirty="0" smtClean="0">
                <a:solidFill>
                  <a:srgbClr val="C00000"/>
                </a:solidFill>
                <a:latin typeface="微軟正黑體" panose="020B0604030504040204" pitchFamily="34" charset="-120"/>
                <a:ea typeface="微軟正黑體" panose="020B0604030504040204" pitchFamily="34" charset="-120"/>
              </a:rPr>
            </a:br>
            <a:r>
              <a:rPr lang="zh-TW" altLang="en-US" sz="2400" dirty="0" smtClean="0">
                <a:latin typeface="微軟正黑體" panose="020B0604030504040204" pitchFamily="34" charset="-120"/>
                <a:ea typeface="微軟正黑體" panose="020B0604030504040204" pitchFamily="34" charset="-120"/>
              </a:rPr>
              <a:t>為</a:t>
            </a:r>
            <a:r>
              <a:rPr lang="zh-TW" altLang="zh-TW" sz="2400" dirty="0" smtClean="0">
                <a:latin typeface="微軟正黑體" panose="020B0604030504040204" pitchFamily="34" charset="-120"/>
                <a:ea typeface="微軟正黑體" panose="020B0604030504040204" pitchFamily="34" charset="-120"/>
              </a:rPr>
              <a:t>學生</a:t>
            </a:r>
            <a:r>
              <a:rPr lang="zh-TW" altLang="zh-TW" sz="2400" dirty="0">
                <a:latin typeface="微軟正黑體" panose="020B0604030504040204" pitchFamily="34" charset="-120"/>
                <a:ea typeface="微軟正黑體" panose="020B0604030504040204" pitchFamily="34" charset="-120"/>
              </a:rPr>
              <a:t>鞏固</a:t>
            </a:r>
            <a:r>
              <a:rPr lang="zh-TW" altLang="zh-TW" sz="2400" b="1" dirty="0">
                <a:latin typeface="微軟正黑體" panose="020B0604030504040204" pitchFamily="34" charset="-120"/>
                <a:ea typeface="微軟正黑體" panose="020B0604030504040204" pitchFamily="34" charset="-120"/>
              </a:rPr>
              <a:t>安心求學</a:t>
            </a:r>
            <a:r>
              <a:rPr lang="zh-TW" altLang="zh-TW" sz="2400" dirty="0">
                <a:latin typeface="微軟正黑體" panose="020B0604030504040204" pitchFamily="34" charset="-120"/>
                <a:ea typeface="微軟正黑體" panose="020B0604030504040204" pitchFamily="34" charset="-120"/>
              </a:rPr>
              <a:t>的根本，提供各類</a:t>
            </a:r>
            <a:r>
              <a:rPr lang="zh-TW" altLang="zh-TW" sz="2400" b="1" dirty="0">
                <a:latin typeface="微軟正黑體" panose="020B0604030504040204" pitchFamily="34" charset="-120"/>
                <a:ea typeface="微軟正黑體" panose="020B0604030504040204" pitchFamily="34" charset="-120"/>
              </a:rPr>
              <a:t>經濟上之扶助</a:t>
            </a:r>
            <a:r>
              <a:rPr lang="zh-TW" altLang="zh-TW" sz="2400" dirty="0">
                <a:latin typeface="微軟正黑體" panose="020B0604030504040204" pitchFamily="34" charset="-120"/>
                <a:ea typeface="微軟正黑體" panose="020B0604030504040204" pitchFamily="34" charset="-120"/>
              </a:rPr>
              <a:t>，針對不同條件之學生設計</a:t>
            </a:r>
            <a:r>
              <a:rPr lang="zh-TW" altLang="zh-TW" sz="2400" b="1" dirty="0">
                <a:latin typeface="微軟正黑體" panose="020B0604030504040204" pitchFamily="34" charset="-120"/>
                <a:ea typeface="微軟正黑體" panose="020B0604030504040204" pitchFamily="34" charset="-120"/>
              </a:rPr>
              <a:t>助學辦法</a:t>
            </a:r>
            <a:r>
              <a:rPr lang="zh-TW" altLang="zh-TW" sz="2400" dirty="0">
                <a:latin typeface="微軟正黑體" panose="020B0604030504040204" pitchFamily="34" charset="-120"/>
                <a:ea typeface="微軟正黑體" panose="020B0604030504040204" pitchFamily="34" charset="-120"/>
              </a:rPr>
              <a:t>，部分並提供適量之</a:t>
            </a:r>
            <a:r>
              <a:rPr lang="zh-TW" altLang="zh-TW" sz="2400" b="1" dirty="0">
                <a:latin typeface="微軟正黑體" panose="020B0604030504040204" pitchFamily="34" charset="-120"/>
                <a:ea typeface="微軟正黑體" panose="020B0604030504040204" pitchFamily="34" charset="-120"/>
              </a:rPr>
              <a:t>校內服務機會</a:t>
            </a:r>
            <a:r>
              <a:rPr lang="zh-TW" altLang="zh-TW" sz="2400" dirty="0">
                <a:latin typeface="微軟正黑體" panose="020B0604030504040204" pitchFamily="34" charset="-120"/>
                <a:ea typeface="微軟正黑體" panose="020B0604030504040204" pitchFamily="34" charset="-120"/>
              </a:rPr>
              <a:t>，降低學生求學經濟之負擔。</a:t>
            </a:r>
            <a:endParaRPr lang="zh-TW"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702555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a:extLst>
              <a:ext uri="{FF2B5EF4-FFF2-40B4-BE49-F238E27FC236}">
                <a16:creationId xmlns:a16="http://schemas.microsoft.com/office/drawing/2014/main" id="{921BA889-7130-45F3-890B-3B63ACB90031}"/>
              </a:ext>
            </a:extLst>
          </p:cNvPr>
          <p:cNvGrpSpPr/>
          <p:nvPr/>
        </p:nvGrpSpPr>
        <p:grpSpPr>
          <a:xfrm>
            <a:off x="0" y="0"/>
            <a:ext cx="9887578" cy="605449"/>
            <a:chOff x="2" y="4235"/>
            <a:chExt cx="6015355" cy="605449"/>
          </a:xfr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p:grpSpPr>
        <p:sp>
          <p:nvSpPr>
            <p:cNvPr id="14"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5" name="圓角化同側角落矩形 61">
              <a:extLst>
                <a:ext uri="{FF2B5EF4-FFF2-40B4-BE49-F238E27FC236}">
                  <a16:creationId xmlns:a16="http://schemas.microsoft.com/office/drawing/2014/main" id="{8F77866F-9E08-4E97-9C96-5E9B781D723D}"/>
                </a:ext>
              </a:extLst>
            </p:cNvPr>
            <p:cNvSpPr/>
            <p:nvPr/>
          </p:nvSpPr>
          <p:spPr>
            <a:xfrm rot="16200000" flipH="1">
              <a:off x="2752890"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6" name="Google Shape;446;p38"/>
          <p:cNvSpPr txBox="1">
            <a:spLocks/>
          </p:cNvSpPr>
          <p:nvPr/>
        </p:nvSpPr>
        <p:spPr>
          <a:xfrm>
            <a:off x="0" y="-57125"/>
            <a:ext cx="9656465"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貳</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、高科大</a:t>
            </a:r>
            <a:r>
              <a:rPr lang="zh-TW" altLang="en-US" sz="3200" b="1" dirty="0">
                <a:latin typeface="微軟正黑體" panose="020B0604030504040204" pitchFamily="34" charset="-120"/>
                <a:ea typeface="微軟正黑體" panose="020B0604030504040204" pitchFamily="34" charset="-120"/>
              </a:rPr>
              <a:t>五專入學介紹</a:t>
            </a:r>
            <a:r>
              <a:rPr lang="en-US" altLang="zh-TW" sz="36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攜手圓夢弱勢</a:t>
            </a:r>
            <a:r>
              <a:rPr lang="zh-TW" altLang="en-US" sz="3200" b="1" dirty="0" smtClean="0">
                <a:latin typeface="微軟正黑體" panose="020B0604030504040204" pitchFamily="34" charset="-120"/>
                <a:ea typeface="微軟正黑體" panose="020B0604030504040204" pitchFamily="34" charset="-120"/>
                <a:cs typeface="Times New Roman" panose="02020603050405020304" pitchFamily="18" charset="0"/>
              </a:rPr>
              <a:t>補助</a:t>
            </a:r>
            <a:endParaRPr lang="zh-TW" altLang="en-US" sz="3200" b="1" dirty="0">
              <a:solidFill>
                <a:srgbClr val="CC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 name="矩形 7">
            <a:extLst>
              <a:ext uri="{FF2B5EF4-FFF2-40B4-BE49-F238E27FC236}">
                <a16:creationId xmlns:a16="http://schemas.microsoft.com/office/drawing/2014/main" id="{1F26D626-49CD-4378-88BF-C98B0103464C}"/>
              </a:ext>
            </a:extLst>
          </p:cNvPr>
          <p:cNvSpPr/>
          <p:nvPr/>
        </p:nvSpPr>
        <p:spPr>
          <a:xfrm>
            <a:off x="580577" y="920712"/>
            <a:ext cx="7002425" cy="5024837"/>
          </a:xfrm>
          <a:prstGeom prst="rect">
            <a:avLst/>
          </a:prstGeom>
        </p:spPr>
        <p:txBody>
          <a:bodyPr wrap="square">
            <a:spAutoFit/>
          </a:bodyPr>
          <a:lstStyle/>
          <a:p>
            <a:pPr marR="342900">
              <a:lnSpc>
                <a:spcPts val="3000"/>
              </a:lnSpc>
            </a:pPr>
            <a:r>
              <a:rPr lang="zh-TW" altLang="en-US" b="1" dirty="0">
                <a:latin typeface="微軟正黑體" panose="020B0604030504040204" pitchFamily="34" charset="-120"/>
                <a:ea typeface="微軟正黑體" panose="020B0604030504040204" pitchFamily="34" charset="-120"/>
              </a:rPr>
              <a:t>為減輕</a:t>
            </a:r>
            <a:r>
              <a:rPr lang="zh-TW" altLang="en-US" b="1" u="sng" dirty="0">
                <a:latin typeface="Microsoft YaHei" panose="020B0503020204020204" pitchFamily="34" charset="-122"/>
                <a:ea typeface="Microsoft YaHei" panose="020B0503020204020204" pitchFamily="34" charset="-122"/>
              </a:rPr>
              <a:t>經濟不利學生家庭</a:t>
            </a:r>
            <a:r>
              <a:rPr lang="zh-TW" altLang="en-US" b="1" dirty="0">
                <a:latin typeface="微軟正黑體" panose="020B0604030504040204" pitchFamily="34" charset="-120"/>
                <a:ea typeface="微軟正黑體" panose="020B0604030504040204" pitchFamily="34" charset="-120"/>
              </a:rPr>
              <a:t>之經濟負擔，除原學校內已有的學雜費減免及各項補助外，</a:t>
            </a:r>
            <a:r>
              <a:rPr lang="zh-TW" altLang="en-US" dirty="0">
                <a:latin typeface="Microsoft YaHei" panose="020B0503020204020204" pitchFamily="34" charset="-122"/>
                <a:ea typeface="Microsoft YaHei" panose="020B0503020204020204" pitchFamily="34" charset="-122"/>
              </a:rPr>
              <a:t>凡報名本校各學年度</a:t>
            </a:r>
            <a:r>
              <a:rPr lang="zh-TW" altLang="en-US" b="1" u="sng" dirty="0">
                <a:solidFill>
                  <a:srgbClr val="FF0000"/>
                </a:solidFill>
                <a:latin typeface="Microsoft YaHei" panose="020B0503020204020204" pitchFamily="34" charset="-122"/>
                <a:ea typeface="Microsoft YaHei" panose="020B0503020204020204" pitchFamily="34" charset="-122"/>
              </a:rPr>
              <a:t>二技、四技及五專特定入學管道</a:t>
            </a:r>
            <a:r>
              <a:rPr lang="en-US" altLang="zh-TW" b="1" dirty="0">
                <a:latin typeface="Microsoft YaHei" panose="020B0503020204020204" pitchFamily="34" charset="-122"/>
                <a:ea typeface="Microsoft YaHei" panose="020B0503020204020204" pitchFamily="34" charset="-122"/>
              </a:rPr>
              <a:t>(</a:t>
            </a:r>
            <a:r>
              <a:rPr lang="zh-TW" altLang="en-US" b="1" dirty="0">
                <a:latin typeface="微軟正黑體" panose="020B0604030504040204" pitchFamily="34" charset="-120"/>
                <a:ea typeface="微軟正黑體" panose="020B0604030504040204" pitchFamily="34" charset="-120"/>
              </a:rPr>
              <a:t>詳如右圖</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招生考試的學生，</a:t>
            </a:r>
            <a:r>
              <a:rPr lang="zh-TW" altLang="en-US" dirty="0">
                <a:latin typeface="Microsoft YaHei" panose="020B0503020204020204" pitchFamily="34" charset="-122"/>
                <a:ea typeface="Microsoft YaHei" panose="020B0503020204020204" pitchFamily="34" charset="-122"/>
              </a:rPr>
              <a:t>皆可申請補助</a:t>
            </a:r>
            <a:r>
              <a:rPr lang="zh-TW" altLang="en-US" b="1" u="sng" dirty="0">
                <a:solidFill>
                  <a:srgbClr val="FF0000"/>
                </a:solidFill>
                <a:latin typeface="Microsoft YaHei" panose="020B0503020204020204" pitchFamily="34" charset="-122"/>
                <a:ea typeface="Microsoft YaHei" panose="020B0503020204020204" pitchFamily="34" charset="-122"/>
              </a:rPr>
              <a:t>考試報名費、考試當天及前一天交通津貼及住宿費用</a:t>
            </a:r>
            <a:r>
              <a:rPr lang="zh-TW" altLang="en-US"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a:p>
            <a:pPr marR="342900">
              <a:lnSpc>
                <a:spcPts val="2600"/>
              </a:lnSpc>
              <a:spcBef>
                <a:spcPts val="1200"/>
              </a:spcBef>
            </a:pPr>
            <a:r>
              <a:rPr lang="zh-TW" altLang="en-US" b="1" dirty="0">
                <a:solidFill>
                  <a:srgbClr val="000000"/>
                </a:solidFill>
                <a:latin typeface="微軟正黑體" panose="020B0604030504040204" pitchFamily="34" charset="-120"/>
                <a:ea typeface="微軟正黑體" panose="020B0604030504040204" pitchFamily="34" charset="-120"/>
              </a:rPr>
              <a:t>          </a:t>
            </a:r>
            <a:r>
              <a:rPr lang="zh-TW" altLang="en-US" sz="2000" b="1" dirty="0">
                <a:solidFill>
                  <a:srgbClr val="000000"/>
                </a:solidFill>
                <a:highlight>
                  <a:srgbClr val="FFFF00"/>
                </a:highlight>
                <a:latin typeface="Microsoft YaHei" panose="020B0503020204020204" pitchFamily="34" charset="-122"/>
                <a:ea typeface="Microsoft YaHei" panose="020B0503020204020204" pitchFamily="34" charset="-122"/>
              </a:rPr>
              <a:t>適用對象</a:t>
            </a:r>
            <a:r>
              <a:rPr lang="zh-TW" altLang="en-US" b="1" dirty="0">
                <a:solidFill>
                  <a:srgbClr val="000000"/>
                </a:solidFill>
                <a:latin typeface="微軟正黑體" panose="020B0604030504040204" pitchFamily="34" charset="-120"/>
                <a:ea typeface="微軟正黑體" panose="020B0604030504040204" pitchFamily="34" charset="-120"/>
              </a:rPr>
              <a:t>：</a:t>
            </a:r>
            <a:r>
              <a:rPr lang="zh-TW" altLang="en-US" b="1" u="sng" dirty="0">
                <a:solidFill>
                  <a:srgbClr val="000000"/>
                </a:solidFill>
                <a:latin typeface="微軟正黑體" panose="020B0604030504040204" pitchFamily="34" charset="-120"/>
                <a:ea typeface="微軟正黑體" panose="020B0604030504040204" pitchFamily="34" charset="-120"/>
              </a:rPr>
              <a:t>參加本校該學年度</a:t>
            </a:r>
            <a:r>
              <a:rPr lang="zh-TW" altLang="en-US" b="1" u="sng" dirty="0">
                <a:latin typeface="微軟正黑體" panose="020B0604030504040204" pitchFamily="34" charset="-120"/>
                <a:ea typeface="微軟正黑體" panose="020B0604030504040204" pitchFamily="34" charset="-120"/>
              </a:rPr>
              <a:t>二技、四技及五專特定</a:t>
            </a:r>
            <a:r>
              <a:rPr lang="zh-TW" altLang="en-US" b="1" u="sng" dirty="0">
                <a:solidFill>
                  <a:srgbClr val="000000"/>
                </a:solidFill>
                <a:latin typeface="微軟正黑體" panose="020B0604030504040204" pitchFamily="34" charset="-120"/>
                <a:ea typeface="微軟正黑體" panose="020B0604030504040204" pitchFamily="34" charset="-120"/>
              </a:rPr>
              <a:t>入學</a:t>
            </a:r>
            <a:endParaRPr lang="en-US" altLang="zh-TW" b="1" u="sng" dirty="0">
              <a:solidFill>
                <a:srgbClr val="000000"/>
              </a:solidFill>
              <a:latin typeface="微軟正黑體" panose="020B0604030504040204" pitchFamily="34" charset="-120"/>
              <a:ea typeface="微軟正黑體" panose="020B0604030504040204" pitchFamily="34" charset="-120"/>
            </a:endParaRPr>
          </a:p>
          <a:p>
            <a:pPr marR="342900">
              <a:lnSpc>
                <a:spcPts val="2600"/>
              </a:lnSpc>
            </a:pPr>
            <a:r>
              <a:rPr lang="zh-TW" altLang="en-US" b="1" dirty="0">
                <a:solidFill>
                  <a:srgbClr val="000000"/>
                </a:solidFill>
                <a:latin typeface="微軟正黑體" panose="020B0604030504040204" pitchFamily="34" charset="-120"/>
                <a:ea typeface="微軟正黑體" panose="020B0604030504040204" pitchFamily="34" charset="-120"/>
              </a:rPr>
              <a:t>          </a:t>
            </a:r>
            <a:r>
              <a:rPr lang="zh-TW" altLang="en-US" b="1" u="sng" dirty="0">
                <a:solidFill>
                  <a:srgbClr val="000000"/>
                </a:solidFill>
                <a:latin typeface="微軟正黑體" panose="020B0604030504040204" pitchFamily="34" charset="-120"/>
                <a:ea typeface="微軟正黑體" panose="020B0604030504040204" pitchFamily="34" charset="-120"/>
              </a:rPr>
              <a:t>管道日間部考生</a:t>
            </a:r>
            <a:r>
              <a:rPr lang="en-US" altLang="zh-TW" sz="2000" b="1" u="sng" dirty="0">
                <a:solidFill>
                  <a:srgbClr val="000000"/>
                </a:solidFill>
                <a:latin typeface="微軟正黑體" panose="020B0604030504040204" pitchFamily="34" charset="-120"/>
                <a:ea typeface="微軟正黑體" panose="020B0604030504040204" pitchFamily="34" charset="-120"/>
              </a:rPr>
              <a:t>(</a:t>
            </a:r>
            <a:r>
              <a:rPr lang="zh-TW" altLang="en-US" sz="2000" b="1" u="sng" dirty="0">
                <a:solidFill>
                  <a:srgbClr val="FF0000"/>
                </a:solidFill>
                <a:highlight>
                  <a:srgbClr val="FFFF00"/>
                </a:highlight>
                <a:latin typeface="微軟正黑體" panose="020B0604030504040204" pitchFamily="34" charset="-120"/>
                <a:ea typeface="微軟正黑體" panose="020B0604030504040204" pitchFamily="34" charset="-120"/>
              </a:rPr>
              <a:t>報考即補助</a:t>
            </a:r>
            <a:r>
              <a:rPr lang="en-US" altLang="zh-TW" sz="2000" b="1" u="sng" dirty="0">
                <a:solidFill>
                  <a:srgbClr val="000000"/>
                </a:solidFill>
                <a:latin typeface="微軟正黑體" panose="020B0604030504040204" pitchFamily="34" charset="-120"/>
                <a:ea typeface="微軟正黑體" panose="020B0604030504040204" pitchFamily="34" charset="-120"/>
              </a:rPr>
              <a:t>)</a:t>
            </a:r>
            <a:r>
              <a:rPr lang="zh-TW" altLang="en-US" b="1" dirty="0">
                <a:solidFill>
                  <a:srgbClr val="000000"/>
                </a:solidFill>
                <a:latin typeface="微軟正黑體" panose="020B0604030504040204" pitchFamily="34" charset="-120"/>
                <a:ea typeface="微軟正黑體" panose="020B0604030504040204" pitchFamily="34" charset="-120"/>
              </a:rPr>
              <a:t>，並符合下列申請資格：</a:t>
            </a:r>
            <a:endParaRPr lang="zh-TW" altLang="en-US" b="1" dirty="0">
              <a:solidFill>
                <a:srgbClr val="505050"/>
              </a:solidFill>
              <a:latin typeface="微軟正黑體" panose="020B0604030504040204" pitchFamily="34" charset="-120"/>
              <a:ea typeface="微軟正黑體" panose="020B0604030504040204" pitchFamily="34" charset="-120"/>
            </a:endParaRPr>
          </a:p>
          <a:p>
            <a:pPr marR="342900" indent="358775">
              <a:lnSpc>
                <a:spcPts val="2160"/>
              </a:lnSpc>
              <a:spcBef>
                <a:spcPts val="1200"/>
              </a:spcBef>
              <a:tabLst>
                <a:tab pos="1162050" algn="l"/>
              </a:tabLst>
            </a:pPr>
            <a:r>
              <a:rPr lang="zh-TW" altLang="en-US" dirty="0">
                <a:solidFill>
                  <a:srgbClr val="202124"/>
                </a:solidFill>
                <a:latin typeface="微軟正黑體" panose="020B0604030504040204" pitchFamily="34" charset="-120"/>
                <a:ea typeface="微軟正黑體" panose="020B0604030504040204" pitchFamily="34" charset="-120"/>
              </a:rPr>
              <a:t>              </a:t>
            </a:r>
            <a:r>
              <a:rPr lang="en-US" altLang="zh-TW" b="1" dirty="0">
                <a:solidFill>
                  <a:srgbClr val="202124"/>
                </a:solidFill>
                <a:latin typeface="微軟正黑體" panose="020B0604030504040204" pitchFamily="34" charset="-120"/>
                <a:ea typeface="微軟正黑體" panose="020B0604030504040204" pitchFamily="34" charset="-120"/>
              </a:rPr>
              <a:t>1. </a:t>
            </a:r>
            <a:r>
              <a:rPr lang="zh-TW" altLang="en-US" b="1" dirty="0">
                <a:solidFill>
                  <a:srgbClr val="202124"/>
                </a:solidFill>
                <a:latin typeface="微軟正黑體" panose="020B0604030504040204" pitchFamily="34" charset="-120"/>
                <a:ea typeface="微軟正黑體" panose="020B0604030504040204" pitchFamily="34" charset="-120"/>
              </a:rPr>
              <a:t>低收入戶學生。</a:t>
            </a:r>
            <a:endParaRPr lang="zh-TW" altLang="en-US" dirty="0">
              <a:solidFill>
                <a:srgbClr val="505050"/>
              </a:solidFill>
              <a:latin typeface="微軟正黑體" panose="020B0604030504040204" pitchFamily="34" charset="-120"/>
              <a:ea typeface="微軟正黑體" panose="020B0604030504040204" pitchFamily="34" charset="-120"/>
            </a:endParaRPr>
          </a:p>
          <a:p>
            <a:pPr marR="342900" indent="358775">
              <a:lnSpc>
                <a:spcPts val="2160"/>
              </a:lnSpc>
              <a:spcBef>
                <a:spcPts val="600"/>
              </a:spcBef>
              <a:tabLst>
                <a:tab pos="1162050" algn="l"/>
              </a:tabLst>
            </a:pPr>
            <a:r>
              <a:rPr lang="zh-TW" altLang="en-US" b="1" dirty="0">
                <a:solidFill>
                  <a:srgbClr val="202124"/>
                </a:solidFill>
                <a:latin typeface="微軟正黑體" panose="020B0604030504040204" pitchFamily="34" charset="-120"/>
                <a:ea typeface="微軟正黑體" panose="020B0604030504040204" pitchFamily="34" charset="-120"/>
              </a:rPr>
              <a:t>              </a:t>
            </a:r>
            <a:r>
              <a:rPr lang="en-US" altLang="zh-TW" b="1" dirty="0">
                <a:solidFill>
                  <a:srgbClr val="202124"/>
                </a:solidFill>
                <a:latin typeface="微軟正黑體" panose="020B0604030504040204" pitchFamily="34" charset="-120"/>
                <a:ea typeface="微軟正黑體" panose="020B0604030504040204" pitchFamily="34" charset="-120"/>
              </a:rPr>
              <a:t>2. </a:t>
            </a:r>
            <a:r>
              <a:rPr lang="zh-TW" altLang="en-US" b="1" dirty="0">
                <a:solidFill>
                  <a:srgbClr val="202124"/>
                </a:solidFill>
                <a:latin typeface="微軟正黑體" panose="020B0604030504040204" pitchFamily="34" charset="-120"/>
                <a:ea typeface="微軟正黑體" panose="020B0604030504040204" pitchFamily="34" charset="-120"/>
              </a:rPr>
              <a:t>中低收入戶學生。</a:t>
            </a:r>
            <a:endParaRPr lang="zh-TW" altLang="en-US" dirty="0">
              <a:solidFill>
                <a:srgbClr val="505050"/>
              </a:solidFill>
              <a:latin typeface="微軟正黑體" panose="020B0604030504040204" pitchFamily="34" charset="-120"/>
              <a:ea typeface="微軟正黑體" panose="020B0604030504040204" pitchFamily="34" charset="-120"/>
            </a:endParaRPr>
          </a:p>
          <a:p>
            <a:pPr marR="342900" indent="358775">
              <a:lnSpc>
                <a:spcPts val="2160"/>
              </a:lnSpc>
              <a:spcBef>
                <a:spcPts val="600"/>
              </a:spcBef>
              <a:tabLst>
                <a:tab pos="1162050" algn="l"/>
              </a:tabLst>
            </a:pPr>
            <a:r>
              <a:rPr lang="zh-TW" altLang="en-US" dirty="0">
                <a:solidFill>
                  <a:srgbClr val="505050"/>
                </a:solidFill>
                <a:latin typeface="微軟正黑體" panose="020B0604030504040204" pitchFamily="34" charset="-120"/>
                <a:ea typeface="微軟正黑體" panose="020B0604030504040204" pitchFamily="34" charset="-120"/>
              </a:rPr>
              <a:t>             </a:t>
            </a:r>
            <a:r>
              <a:rPr lang="zh-TW" altLang="en-US" b="1" dirty="0">
                <a:solidFill>
                  <a:srgbClr val="202124"/>
                </a:solidFill>
                <a:latin typeface="微軟正黑體" panose="020B0604030504040204" pitchFamily="34" charset="-120"/>
                <a:ea typeface="微軟正黑體" panose="020B0604030504040204" pitchFamily="34" charset="-120"/>
              </a:rPr>
              <a:t> </a:t>
            </a:r>
            <a:r>
              <a:rPr lang="en-US" altLang="zh-TW" b="1" dirty="0">
                <a:solidFill>
                  <a:srgbClr val="202124"/>
                </a:solidFill>
                <a:latin typeface="微軟正黑體" panose="020B0604030504040204" pitchFamily="34" charset="-120"/>
                <a:ea typeface="微軟正黑體" panose="020B0604030504040204" pitchFamily="34" charset="-120"/>
              </a:rPr>
              <a:t>3. </a:t>
            </a:r>
            <a:r>
              <a:rPr lang="zh-TW" altLang="en-US" b="1" dirty="0">
                <a:solidFill>
                  <a:srgbClr val="202124"/>
                </a:solidFill>
                <a:latin typeface="微軟正黑體" panose="020B0604030504040204" pitchFamily="34" charset="-120"/>
                <a:ea typeface="微軟正黑體" panose="020B0604030504040204" pitchFamily="34" charset="-120"/>
              </a:rPr>
              <a:t>身心障礙學生及身心障礙人士子女。</a:t>
            </a:r>
            <a:endParaRPr lang="zh-TW" altLang="en-US" dirty="0">
              <a:solidFill>
                <a:srgbClr val="505050"/>
              </a:solidFill>
              <a:latin typeface="微軟正黑體" panose="020B0604030504040204" pitchFamily="34" charset="-120"/>
              <a:ea typeface="微軟正黑體" panose="020B0604030504040204" pitchFamily="34" charset="-120"/>
            </a:endParaRPr>
          </a:p>
          <a:p>
            <a:pPr marR="342900" indent="358775">
              <a:lnSpc>
                <a:spcPts val="2160"/>
              </a:lnSpc>
              <a:spcBef>
                <a:spcPts val="600"/>
              </a:spcBef>
              <a:tabLst>
                <a:tab pos="1162050" algn="l"/>
              </a:tabLst>
            </a:pPr>
            <a:r>
              <a:rPr lang="zh-TW" altLang="en-US" dirty="0">
                <a:solidFill>
                  <a:srgbClr val="505050"/>
                </a:solidFill>
                <a:latin typeface="微軟正黑體" panose="020B0604030504040204" pitchFamily="34" charset="-120"/>
                <a:ea typeface="微軟正黑體" panose="020B0604030504040204" pitchFamily="34" charset="-120"/>
              </a:rPr>
              <a:t>             </a:t>
            </a:r>
            <a:r>
              <a:rPr lang="zh-TW" altLang="en-US" b="1" dirty="0">
                <a:solidFill>
                  <a:srgbClr val="202124"/>
                </a:solidFill>
                <a:latin typeface="微軟正黑體" panose="020B0604030504040204" pitchFamily="34" charset="-120"/>
                <a:ea typeface="微軟正黑體" panose="020B0604030504040204" pitchFamily="34" charset="-120"/>
              </a:rPr>
              <a:t> </a:t>
            </a:r>
            <a:r>
              <a:rPr lang="en-US" altLang="zh-TW" b="1" dirty="0">
                <a:solidFill>
                  <a:srgbClr val="202124"/>
                </a:solidFill>
                <a:latin typeface="微軟正黑體" panose="020B0604030504040204" pitchFamily="34" charset="-120"/>
                <a:ea typeface="微軟正黑體" panose="020B0604030504040204" pitchFamily="34" charset="-120"/>
              </a:rPr>
              <a:t>4. </a:t>
            </a:r>
            <a:r>
              <a:rPr lang="zh-TW" altLang="en-US" b="1" dirty="0">
                <a:solidFill>
                  <a:srgbClr val="202124"/>
                </a:solidFill>
                <a:latin typeface="微軟正黑體" panose="020B0604030504040204" pitchFamily="34" charset="-120"/>
                <a:ea typeface="微軟正黑體" panose="020B0604030504040204" pitchFamily="34" charset="-120"/>
              </a:rPr>
              <a:t>特殊境遇家庭子女孫子女學生。</a:t>
            </a:r>
            <a:endParaRPr lang="zh-TW" altLang="en-US" dirty="0">
              <a:solidFill>
                <a:srgbClr val="505050"/>
              </a:solidFill>
              <a:latin typeface="微軟正黑體" panose="020B0604030504040204" pitchFamily="34" charset="-120"/>
              <a:ea typeface="微軟正黑體" panose="020B0604030504040204" pitchFamily="34" charset="-120"/>
            </a:endParaRPr>
          </a:p>
          <a:p>
            <a:pPr marR="342900" indent="358775">
              <a:lnSpc>
                <a:spcPts val="2160"/>
              </a:lnSpc>
              <a:spcBef>
                <a:spcPts val="600"/>
              </a:spcBef>
              <a:tabLst>
                <a:tab pos="1162050" algn="l"/>
              </a:tabLst>
            </a:pPr>
            <a:r>
              <a:rPr lang="zh-TW" altLang="en-US" dirty="0">
                <a:solidFill>
                  <a:srgbClr val="505050"/>
                </a:solidFill>
                <a:latin typeface="微軟正黑體" panose="020B0604030504040204" pitchFamily="34" charset="-120"/>
                <a:ea typeface="微軟正黑體" panose="020B0604030504040204" pitchFamily="34" charset="-120"/>
              </a:rPr>
              <a:t>             </a:t>
            </a:r>
            <a:r>
              <a:rPr lang="zh-TW" altLang="en-US" b="1" dirty="0">
                <a:solidFill>
                  <a:srgbClr val="202124"/>
                </a:solidFill>
                <a:latin typeface="微軟正黑體" panose="020B0604030504040204" pitchFamily="34" charset="-120"/>
                <a:ea typeface="微軟正黑體" panose="020B0604030504040204" pitchFamily="34" charset="-120"/>
              </a:rPr>
              <a:t> </a:t>
            </a:r>
            <a:r>
              <a:rPr lang="en-US" altLang="zh-TW" b="1" dirty="0">
                <a:solidFill>
                  <a:srgbClr val="202124"/>
                </a:solidFill>
                <a:latin typeface="微軟正黑體" panose="020B0604030504040204" pitchFamily="34" charset="-120"/>
                <a:ea typeface="微軟正黑體" panose="020B0604030504040204" pitchFamily="34" charset="-120"/>
              </a:rPr>
              <a:t>5. </a:t>
            </a:r>
            <a:r>
              <a:rPr lang="zh-TW" altLang="en-US" b="1" dirty="0">
                <a:solidFill>
                  <a:srgbClr val="202124"/>
                </a:solidFill>
                <a:latin typeface="微軟正黑體" panose="020B0604030504040204" pitchFamily="34" charset="-120"/>
                <a:ea typeface="微軟正黑體" panose="020B0604030504040204" pitchFamily="34" charset="-120"/>
              </a:rPr>
              <a:t>原住民學生具學雜費減免資格。</a:t>
            </a:r>
            <a:endParaRPr lang="zh-TW" altLang="en-US" dirty="0">
              <a:solidFill>
                <a:srgbClr val="505050"/>
              </a:solidFill>
              <a:latin typeface="微軟正黑體" panose="020B0604030504040204" pitchFamily="34" charset="-120"/>
              <a:ea typeface="微軟正黑體" panose="020B0604030504040204" pitchFamily="34" charset="-120"/>
            </a:endParaRPr>
          </a:p>
          <a:p>
            <a:pPr marR="342900" indent="358775">
              <a:lnSpc>
                <a:spcPts val="2160"/>
              </a:lnSpc>
              <a:spcBef>
                <a:spcPts val="600"/>
              </a:spcBef>
              <a:tabLst>
                <a:tab pos="1162050" algn="l"/>
              </a:tabLst>
            </a:pPr>
            <a:r>
              <a:rPr lang="zh-TW" altLang="en-US" dirty="0">
                <a:solidFill>
                  <a:srgbClr val="505050"/>
                </a:solidFill>
                <a:latin typeface="微軟正黑體" panose="020B0604030504040204" pitchFamily="34" charset="-120"/>
                <a:ea typeface="微軟正黑體" panose="020B0604030504040204" pitchFamily="34" charset="-120"/>
              </a:rPr>
              <a:t>              </a:t>
            </a:r>
            <a:r>
              <a:rPr lang="en-US" altLang="zh-TW" b="1" dirty="0">
                <a:solidFill>
                  <a:srgbClr val="202124"/>
                </a:solidFill>
                <a:latin typeface="微軟正黑體" panose="020B0604030504040204" pitchFamily="34" charset="-120"/>
                <a:ea typeface="微軟正黑體" panose="020B0604030504040204" pitchFamily="34" charset="-120"/>
              </a:rPr>
              <a:t>6. </a:t>
            </a:r>
            <a:r>
              <a:rPr lang="zh-TW" altLang="en-US" b="1" dirty="0">
                <a:solidFill>
                  <a:srgbClr val="202124"/>
                </a:solidFill>
                <a:latin typeface="微軟正黑體" panose="020B0604030504040204" pitchFamily="34" charset="-120"/>
                <a:ea typeface="微軟正黑體" panose="020B0604030504040204" pitchFamily="34" charset="-120"/>
              </a:rPr>
              <a:t>獲教育部弱勢助學金補助學生。</a:t>
            </a:r>
            <a:endParaRPr lang="en-US" altLang="zh-TW" b="1" dirty="0">
              <a:solidFill>
                <a:srgbClr val="202124"/>
              </a:solidFill>
              <a:latin typeface="微軟正黑體" panose="020B0604030504040204" pitchFamily="34" charset="-120"/>
              <a:ea typeface="微軟正黑體" panose="020B0604030504040204" pitchFamily="34" charset="-120"/>
            </a:endParaRPr>
          </a:p>
          <a:p>
            <a:pPr marR="342900" indent="358775">
              <a:lnSpc>
                <a:spcPts val="2160"/>
              </a:lnSpc>
              <a:spcBef>
                <a:spcPts val="600"/>
              </a:spcBef>
              <a:tabLst>
                <a:tab pos="1162050" algn="l"/>
              </a:tabLst>
            </a:pPr>
            <a:r>
              <a:rPr lang="zh-TW" altLang="en-US" dirty="0">
                <a:solidFill>
                  <a:srgbClr val="505050"/>
                </a:solidFill>
                <a:latin typeface="微軟正黑體" panose="020B0604030504040204" pitchFamily="34" charset="-120"/>
                <a:ea typeface="微軟正黑體" panose="020B0604030504040204" pitchFamily="34" charset="-120"/>
              </a:rPr>
              <a:t>              </a:t>
            </a:r>
            <a:r>
              <a:rPr lang="en-US" altLang="zh-TW" b="1" dirty="0">
                <a:solidFill>
                  <a:schemeClr val="tx1">
                    <a:lumMod val="95000"/>
                    <a:lumOff val="5000"/>
                  </a:schemeClr>
                </a:solidFill>
                <a:latin typeface="微軟正黑體" panose="020B0604030504040204" pitchFamily="34" charset="-120"/>
                <a:ea typeface="微軟正黑體" panose="020B0604030504040204" pitchFamily="34" charset="-120"/>
              </a:rPr>
              <a:t>7.</a:t>
            </a:r>
            <a:r>
              <a:rPr lang="zh-TW" altLang="en-US" b="1" dirty="0">
                <a:solidFill>
                  <a:schemeClr val="tx1">
                    <a:lumMod val="95000"/>
                    <a:lumOff val="5000"/>
                  </a:schemeClr>
                </a:solidFill>
                <a:latin typeface="微軟正黑體" panose="020B0604030504040204" pitchFamily="34" charset="-120"/>
                <a:ea typeface="微軟正黑體" panose="020B0604030504040204" pitchFamily="34" charset="-120"/>
              </a:rPr>
              <a:t> 新住民或新住民子女。</a:t>
            </a:r>
            <a:endParaRPr lang="zh-TW" altLang="en-US" b="1" i="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id="{E8149F08-FA68-46AA-BB53-230452C564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3002" y="616180"/>
            <a:ext cx="4343954" cy="6143142"/>
          </a:xfrm>
          <a:prstGeom prst="rect">
            <a:avLst/>
          </a:prstGeom>
        </p:spPr>
      </p:pic>
    </p:spTree>
    <p:extLst>
      <p:ext uri="{BB962C8B-B14F-4D97-AF65-F5344CB8AC3E}">
        <p14:creationId xmlns:p14="http://schemas.microsoft.com/office/powerpoint/2010/main" val="40256819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0" y="0"/>
            <a:ext cx="12157980" cy="6858000"/>
            <a:chOff x="0" y="-56267"/>
            <a:chExt cx="12192000" cy="685800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67"/>
              <a:ext cx="12192000" cy="6858000"/>
            </a:xfrm>
            <a:prstGeom prst="rect">
              <a:avLst/>
            </a:prstGeom>
            <a:ln>
              <a:solidFill>
                <a:schemeClr val="bg1"/>
              </a:solidFill>
            </a:ln>
          </p:spPr>
        </p:pic>
        <p:sp>
          <p:nvSpPr>
            <p:cNvPr id="5" name="矩形 4"/>
            <p:cNvSpPr/>
            <p:nvPr/>
          </p:nvSpPr>
          <p:spPr>
            <a:xfrm>
              <a:off x="1685685" y="228599"/>
              <a:ext cx="9084365" cy="1063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矩形 1"/>
          <p:cNvSpPr/>
          <p:nvPr/>
        </p:nvSpPr>
        <p:spPr>
          <a:xfrm>
            <a:off x="1680979" y="2981570"/>
            <a:ext cx="8784923" cy="1769165"/>
          </a:xfrm>
          <a:prstGeom prst="rect">
            <a:avLst/>
          </a:prstGeom>
          <a:gradFill flip="none" rotWithShape="1">
            <a:gsLst>
              <a:gs pos="0">
                <a:srgbClr val="386896">
                  <a:shade val="30000"/>
                  <a:satMod val="115000"/>
                </a:srgbClr>
              </a:gs>
              <a:gs pos="50000">
                <a:srgbClr val="386896">
                  <a:shade val="67500"/>
                  <a:satMod val="115000"/>
                </a:srgbClr>
              </a:gs>
              <a:gs pos="100000">
                <a:srgbClr val="386896">
                  <a:shade val="100000"/>
                  <a:satMod val="115000"/>
                </a:srgbClr>
              </a:gs>
            </a:gsLst>
            <a:lin ang="13500000" scaled="1"/>
            <a:tileRect/>
          </a:gradFill>
          <a:ln>
            <a:solidFill>
              <a:srgbClr val="4D44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smtClean="0">
                <a:solidFill>
                  <a:schemeClr val="bg1"/>
                </a:solidFill>
                <a:latin typeface="微軟正黑體" panose="020B0604030504040204" pitchFamily="34" charset="-120"/>
                <a:ea typeface="微軟正黑體" panose="020B0604030504040204" pitchFamily="34" charset="-120"/>
              </a:rPr>
              <a:t>招生科系介紹</a:t>
            </a:r>
            <a:endParaRPr lang="zh-TW" altLang="en-US" sz="6000" b="1" dirty="0">
              <a:solidFill>
                <a:schemeClr val="bg1"/>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2058033" y="4453426"/>
            <a:ext cx="80308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群組 7"/>
          <p:cNvGrpSpPr/>
          <p:nvPr/>
        </p:nvGrpSpPr>
        <p:grpSpPr>
          <a:xfrm>
            <a:off x="4951356" y="835172"/>
            <a:ext cx="1946401" cy="1596093"/>
            <a:chOff x="4702628" y="1175655"/>
            <a:chExt cx="2491992" cy="2090059"/>
          </a:xfrm>
          <a:solidFill>
            <a:schemeClr val="accent5"/>
          </a:solidFill>
        </p:grpSpPr>
        <p:sp>
          <p:nvSpPr>
            <p:cNvPr id="9" name="六邊形 8"/>
            <p:cNvSpPr/>
            <p:nvPr/>
          </p:nvSpPr>
          <p:spPr>
            <a:xfrm rot="1708274">
              <a:off x="4702628" y="1175655"/>
              <a:ext cx="2491991" cy="2090058"/>
            </a:xfrm>
            <a:prstGeom prst="hexagon">
              <a:avLst/>
            </a:prstGeom>
            <a:solidFill>
              <a:srgbClr val="E96C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smtClean="0">
                  <a:latin typeface="Times New Roman" panose="02020603050405020304" pitchFamily="18" charset="0"/>
                  <a:cs typeface="Times New Roman" panose="02020603050405020304" pitchFamily="18" charset="0"/>
                </a:rPr>
                <a:t>01</a:t>
              </a:r>
              <a:endParaRPr lang="zh-TW" altLang="en-US" sz="4000" b="1" dirty="0">
                <a:latin typeface="Times New Roman" panose="02020603050405020304" pitchFamily="18" charset="0"/>
                <a:cs typeface="Times New Roman" panose="02020603050405020304" pitchFamily="18" charset="0"/>
              </a:endParaRPr>
            </a:p>
          </p:txBody>
        </p:sp>
        <p:sp>
          <p:nvSpPr>
            <p:cNvPr id="10" name="六邊形 9"/>
            <p:cNvSpPr/>
            <p:nvPr/>
          </p:nvSpPr>
          <p:spPr>
            <a:xfrm>
              <a:off x="4702629" y="1175656"/>
              <a:ext cx="2491991" cy="2090058"/>
            </a:xfrm>
            <a:prstGeom prst="hexagon">
              <a:avLst/>
            </a:prstGeom>
            <a:solidFill>
              <a:srgbClr val="E96C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smtClean="0">
                  <a:latin typeface="微軟正黑體" panose="020B0604030504040204" pitchFamily="34" charset="-120"/>
                  <a:ea typeface="微軟正黑體" panose="020B0604030504040204" pitchFamily="34" charset="-120"/>
                </a:rPr>
                <a:t>參</a:t>
              </a:r>
              <a:endParaRPr lang="zh-TW" altLang="en-US" sz="6000" b="1" dirty="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00598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371462" y="852494"/>
            <a:ext cx="9172284" cy="5705655"/>
          </a:xfrm>
          <a:prstGeom prst="rect">
            <a:avLst/>
          </a:prstGeom>
        </p:spPr>
      </p:pic>
      <p:grpSp>
        <p:nvGrpSpPr>
          <p:cNvPr id="7" name="群組 6">
            <a:extLst>
              <a:ext uri="{FF2B5EF4-FFF2-40B4-BE49-F238E27FC236}">
                <a16:creationId xmlns:a16="http://schemas.microsoft.com/office/drawing/2014/main" id="{285B929B-3BDC-48FB-8133-0EEE76214C39}"/>
              </a:ext>
            </a:extLst>
          </p:cNvPr>
          <p:cNvGrpSpPr/>
          <p:nvPr/>
        </p:nvGrpSpPr>
        <p:grpSpPr>
          <a:xfrm>
            <a:off x="78888" y="0"/>
            <a:ext cx="8945842" cy="698450"/>
            <a:chOff x="-966" y="-39262"/>
            <a:chExt cx="9795744" cy="698450"/>
          </a:xfrm>
        </p:grpSpPr>
        <p:grpSp>
          <p:nvGrpSpPr>
            <p:cNvPr id="8" name="群組 7">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0"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9" name="Google Shape;446;p38">
              <a:extLst>
                <a:ext uri="{FF2B5EF4-FFF2-40B4-BE49-F238E27FC236}">
                  <a16:creationId xmlns:a16="http://schemas.microsoft.com/office/drawing/2014/main" id="{3C73BFDD-1386-4966-A1C9-4E741169C74C}"/>
                </a:ext>
              </a:extLst>
            </p:cNvPr>
            <p:cNvSpPr txBox="1">
              <a:spLocks/>
            </p:cNvSpPr>
            <p:nvPr/>
          </p:nvSpPr>
          <p:spPr>
            <a:xfrm>
              <a:off x="-966" y="-39262"/>
              <a:ext cx="9149173"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參、招生科系介紹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認識船員職業</a:t>
              </a:r>
              <a:endParaRPr lang="en-US" sz="2800" dirty="0">
                <a:latin typeface="微軟正黑體" panose="020B0604030504040204" pitchFamily="34" charset="-120"/>
                <a:ea typeface="微軟正黑體" panose="020B0604030504040204" pitchFamily="34" charset="-120"/>
              </a:endParaRPr>
            </a:p>
          </p:txBody>
        </p:sp>
      </p:grpSp>
      <p:sp>
        <p:nvSpPr>
          <p:cNvPr id="12" name="矩形 11">
            <a:extLst>
              <a:ext uri="{FF2B5EF4-FFF2-40B4-BE49-F238E27FC236}">
                <a16:creationId xmlns:a16="http://schemas.microsoft.com/office/drawing/2014/main" id="{B08F3CA4-6921-4135-9FFC-24174C58B47C}"/>
              </a:ext>
            </a:extLst>
          </p:cNvPr>
          <p:cNvSpPr/>
          <p:nvPr/>
        </p:nvSpPr>
        <p:spPr>
          <a:xfrm>
            <a:off x="9024731" y="206267"/>
            <a:ext cx="2314549" cy="451406"/>
          </a:xfrm>
          <a:prstGeom prst="rect">
            <a:avLst/>
          </a:prstGeom>
        </p:spPr>
        <p:txBody>
          <a:bodyPr wrap="square">
            <a:spAutoFit/>
          </a:bodyPr>
          <a:lstStyle/>
          <a:p>
            <a:pPr>
              <a:lnSpc>
                <a:spcPts val="2800"/>
              </a:lnSpc>
              <a:spcBef>
                <a:spcPts val="800"/>
              </a:spcBef>
              <a:buClr>
                <a:srgbClr val="C00000"/>
              </a:buClr>
            </a:pPr>
            <a:r>
              <a:rPr lang="zh-TW" altLang="en-US" sz="1400" dirty="0" smtClean="0">
                <a:latin typeface="微軟正黑體" panose="020B0604030504040204" pitchFamily="34" charset="-120"/>
                <a:ea typeface="微軟正黑體" panose="020B0604030504040204" pitchFamily="34" charset="-120"/>
              </a:rPr>
              <a:t>資料來源：交通部航港局</a:t>
            </a:r>
            <a:endParaRPr lang="zh-TW" alt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008904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3226" y="657673"/>
            <a:ext cx="8385843" cy="579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46451" cy="698450"/>
            <a:chOff x="-966" y="-39262"/>
            <a:chExt cx="9795744"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6" y="-39262"/>
              <a:ext cx="9149173"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參、招生科系介紹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認識船員職業</a:t>
              </a:r>
              <a:r>
                <a:rPr lang="en-US" altLang="zh-TW"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船員專業分工</a:t>
              </a:r>
              <a:endParaRPr lang="en-US" sz="2800" dirty="0">
                <a:latin typeface="微軟正黑體" panose="020B0604030504040204" pitchFamily="34" charset="-120"/>
                <a:ea typeface="微軟正黑體" panose="020B0604030504040204" pitchFamily="34" charset="-120"/>
              </a:endParaRPr>
            </a:p>
          </p:txBody>
        </p:sp>
      </p:grpSp>
      <p:sp>
        <p:nvSpPr>
          <p:cNvPr id="8" name="矩形 7">
            <a:extLst>
              <a:ext uri="{FF2B5EF4-FFF2-40B4-BE49-F238E27FC236}">
                <a16:creationId xmlns:a16="http://schemas.microsoft.com/office/drawing/2014/main" id="{B08F3CA4-6921-4135-9FFC-24174C58B47C}"/>
              </a:ext>
            </a:extLst>
          </p:cNvPr>
          <p:cNvSpPr/>
          <p:nvPr/>
        </p:nvSpPr>
        <p:spPr>
          <a:xfrm>
            <a:off x="9024731" y="206267"/>
            <a:ext cx="2314549" cy="451406"/>
          </a:xfrm>
          <a:prstGeom prst="rect">
            <a:avLst/>
          </a:prstGeom>
        </p:spPr>
        <p:txBody>
          <a:bodyPr wrap="square">
            <a:spAutoFit/>
          </a:bodyPr>
          <a:lstStyle/>
          <a:p>
            <a:pPr>
              <a:lnSpc>
                <a:spcPts val="2800"/>
              </a:lnSpc>
              <a:spcBef>
                <a:spcPts val="800"/>
              </a:spcBef>
              <a:buClr>
                <a:srgbClr val="C00000"/>
              </a:buClr>
            </a:pPr>
            <a:r>
              <a:rPr lang="zh-TW" altLang="en-US" sz="1400" dirty="0" smtClean="0">
                <a:latin typeface="微軟正黑體" panose="020B0604030504040204" pitchFamily="34" charset="-120"/>
                <a:ea typeface="微軟正黑體" panose="020B0604030504040204" pitchFamily="34" charset="-120"/>
              </a:rPr>
              <a:t>資料來源：交通部航港局</a:t>
            </a:r>
            <a:endParaRPr lang="zh-TW" alt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945418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6346" y="750673"/>
            <a:ext cx="8482054" cy="582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46451" cy="698450"/>
            <a:chOff x="-966" y="-39262"/>
            <a:chExt cx="9795744"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6" y="-39262"/>
              <a:ext cx="9149173"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參、招生科系介紹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認識船員職業</a:t>
              </a:r>
              <a:r>
                <a:rPr lang="en-US" altLang="zh-TW"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尋找專屬寶藏</a:t>
              </a:r>
              <a:endParaRPr lang="en-US" sz="2800" dirty="0">
                <a:latin typeface="微軟正黑體" panose="020B0604030504040204" pitchFamily="34" charset="-120"/>
                <a:ea typeface="微軟正黑體" panose="020B0604030504040204" pitchFamily="34" charset="-120"/>
              </a:endParaRPr>
            </a:p>
          </p:txBody>
        </p:sp>
      </p:grpSp>
      <p:sp>
        <p:nvSpPr>
          <p:cNvPr id="8" name="矩形 7">
            <a:extLst>
              <a:ext uri="{FF2B5EF4-FFF2-40B4-BE49-F238E27FC236}">
                <a16:creationId xmlns:a16="http://schemas.microsoft.com/office/drawing/2014/main" id="{B08F3CA4-6921-4135-9FFC-24174C58B47C}"/>
              </a:ext>
            </a:extLst>
          </p:cNvPr>
          <p:cNvSpPr/>
          <p:nvPr/>
        </p:nvSpPr>
        <p:spPr>
          <a:xfrm>
            <a:off x="9024731" y="206267"/>
            <a:ext cx="2314549" cy="451406"/>
          </a:xfrm>
          <a:prstGeom prst="rect">
            <a:avLst/>
          </a:prstGeom>
        </p:spPr>
        <p:txBody>
          <a:bodyPr wrap="square">
            <a:spAutoFit/>
          </a:bodyPr>
          <a:lstStyle/>
          <a:p>
            <a:pPr>
              <a:lnSpc>
                <a:spcPts val="2800"/>
              </a:lnSpc>
              <a:spcBef>
                <a:spcPts val="800"/>
              </a:spcBef>
              <a:buClr>
                <a:srgbClr val="C00000"/>
              </a:buClr>
            </a:pPr>
            <a:r>
              <a:rPr lang="zh-TW" altLang="en-US" sz="1400" dirty="0" smtClean="0">
                <a:latin typeface="微軟正黑體" panose="020B0604030504040204" pitchFamily="34" charset="-120"/>
                <a:ea typeface="微軟正黑體" panose="020B0604030504040204" pitchFamily="34" charset="-120"/>
              </a:rPr>
              <a:t>資料來源：交通部航港局</a:t>
            </a:r>
            <a:endParaRPr lang="zh-TW" alt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890030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1255" y="657673"/>
            <a:ext cx="8774771" cy="620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46451" cy="698450"/>
            <a:chOff x="-966" y="-39262"/>
            <a:chExt cx="9795744"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6" y="-39262"/>
              <a:ext cx="9149173"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參、招生科系介紹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認識船員職業</a:t>
              </a:r>
              <a:r>
                <a:rPr lang="en-US" altLang="zh-TW"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規劃航海夢想</a:t>
              </a:r>
              <a:endParaRPr lang="en-US" sz="2800" dirty="0">
                <a:latin typeface="微軟正黑體" panose="020B0604030504040204" pitchFamily="34" charset="-120"/>
                <a:ea typeface="微軟正黑體" panose="020B0604030504040204" pitchFamily="34" charset="-120"/>
              </a:endParaRPr>
            </a:p>
          </p:txBody>
        </p:sp>
      </p:grpSp>
      <p:sp>
        <p:nvSpPr>
          <p:cNvPr id="8" name="矩形 7">
            <a:extLst>
              <a:ext uri="{FF2B5EF4-FFF2-40B4-BE49-F238E27FC236}">
                <a16:creationId xmlns:a16="http://schemas.microsoft.com/office/drawing/2014/main" id="{B08F3CA4-6921-4135-9FFC-24174C58B47C}"/>
              </a:ext>
            </a:extLst>
          </p:cNvPr>
          <p:cNvSpPr/>
          <p:nvPr/>
        </p:nvSpPr>
        <p:spPr>
          <a:xfrm>
            <a:off x="9024731" y="206267"/>
            <a:ext cx="2314549" cy="451406"/>
          </a:xfrm>
          <a:prstGeom prst="rect">
            <a:avLst/>
          </a:prstGeom>
        </p:spPr>
        <p:txBody>
          <a:bodyPr wrap="square">
            <a:spAutoFit/>
          </a:bodyPr>
          <a:lstStyle/>
          <a:p>
            <a:pPr>
              <a:lnSpc>
                <a:spcPts val="2800"/>
              </a:lnSpc>
              <a:spcBef>
                <a:spcPts val="800"/>
              </a:spcBef>
              <a:buClr>
                <a:srgbClr val="C00000"/>
              </a:buClr>
            </a:pPr>
            <a:r>
              <a:rPr lang="zh-TW" altLang="en-US" sz="1400" dirty="0" smtClean="0">
                <a:latin typeface="微軟正黑體" panose="020B0604030504040204" pitchFamily="34" charset="-120"/>
                <a:ea typeface="微軟正黑體" panose="020B0604030504040204" pitchFamily="34" charset="-120"/>
              </a:rPr>
              <a:t>資料來源：交通部航港局</a:t>
            </a:r>
            <a:endParaRPr lang="zh-TW" alt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625792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568207" y="750673"/>
            <a:ext cx="8559767" cy="5748678"/>
          </a:xfrm>
          <a:prstGeom prst="rect">
            <a:avLst/>
          </a:prstGeom>
        </p:spPr>
      </p:pic>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46451" cy="698450"/>
            <a:chOff x="-966" y="-39262"/>
            <a:chExt cx="9795744" cy="698450"/>
          </a:xfrm>
        </p:grpSpPr>
        <p:grpSp>
          <p:nvGrpSpPr>
            <p:cNvPr id="5" name="群組 4">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7"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6" name="Google Shape;446;p38">
              <a:extLst>
                <a:ext uri="{FF2B5EF4-FFF2-40B4-BE49-F238E27FC236}">
                  <a16:creationId xmlns:a16="http://schemas.microsoft.com/office/drawing/2014/main" id="{3C73BFDD-1386-4966-A1C9-4E741169C74C}"/>
                </a:ext>
              </a:extLst>
            </p:cNvPr>
            <p:cNvSpPr txBox="1">
              <a:spLocks/>
            </p:cNvSpPr>
            <p:nvPr/>
          </p:nvSpPr>
          <p:spPr>
            <a:xfrm>
              <a:off x="-966" y="-39262"/>
              <a:ext cx="9149173"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參、招生科系介紹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認識船員職業</a:t>
              </a:r>
              <a:r>
                <a:rPr lang="en-US" altLang="zh-TW"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邀你即刻啟航</a:t>
              </a:r>
              <a:endParaRPr lang="en-US" sz="2800" dirty="0">
                <a:latin typeface="微軟正黑體" panose="020B0604030504040204" pitchFamily="34" charset="-120"/>
                <a:ea typeface="微軟正黑體" panose="020B0604030504040204" pitchFamily="34" charset="-120"/>
              </a:endParaRPr>
            </a:p>
          </p:txBody>
        </p:sp>
      </p:grpSp>
      <p:sp>
        <p:nvSpPr>
          <p:cNvPr id="9" name="矩形 8">
            <a:extLst>
              <a:ext uri="{FF2B5EF4-FFF2-40B4-BE49-F238E27FC236}">
                <a16:creationId xmlns:a16="http://schemas.microsoft.com/office/drawing/2014/main" id="{B08F3CA4-6921-4135-9FFC-24174C58B47C}"/>
              </a:ext>
            </a:extLst>
          </p:cNvPr>
          <p:cNvSpPr/>
          <p:nvPr/>
        </p:nvSpPr>
        <p:spPr>
          <a:xfrm>
            <a:off x="9024731" y="206267"/>
            <a:ext cx="2314549" cy="451406"/>
          </a:xfrm>
          <a:prstGeom prst="rect">
            <a:avLst/>
          </a:prstGeom>
        </p:spPr>
        <p:txBody>
          <a:bodyPr wrap="square">
            <a:spAutoFit/>
          </a:bodyPr>
          <a:lstStyle/>
          <a:p>
            <a:pPr>
              <a:lnSpc>
                <a:spcPts val="2800"/>
              </a:lnSpc>
              <a:spcBef>
                <a:spcPts val="800"/>
              </a:spcBef>
              <a:buClr>
                <a:srgbClr val="C00000"/>
              </a:buClr>
            </a:pPr>
            <a:r>
              <a:rPr lang="zh-TW" altLang="en-US" sz="1400" dirty="0" smtClean="0">
                <a:latin typeface="微軟正黑體" panose="020B0604030504040204" pitchFamily="34" charset="-120"/>
                <a:ea typeface="微軟正黑體" panose="020B0604030504040204" pitchFamily="34" charset="-120"/>
              </a:rPr>
              <a:t>資料來源：交通部航港局</a:t>
            </a:r>
            <a:endParaRPr lang="zh-TW" alt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212729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0" y="0"/>
            <a:ext cx="12157980" cy="6858000"/>
            <a:chOff x="0" y="-56267"/>
            <a:chExt cx="12192000" cy="685800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67"/>
              <a:ext cx="12192000" cy="6858000"/>
            </a:xfrm>
            <a:prstGeom prst="rect">
              <a:avLst/>
            </a:prstGeom>
            <a:ln>
              <a:solidFill>
                <a:schemeClr val="bg1"/>
              </a:solidFill>
            </a:ln>
          </p:spPr>
        </p:pic>
        <p:sp>
          <p:nvSpPr>
            <p:cNvPr id="5" name="矩形 4"/>
            <p:cNvSpPr/>
            <p:nvPr/>
          </p:nvSpPr>
          <p:spPr>
            <a:xfrm>
              <a:off x="1685685" y="228599"/>
              <a:ext cx="9084365" cy="1063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矩形 1"/>
          <p:cNvSpPr/>
          <p:nvPr/>
        </p:nvSpPr>
        <p:spPr>
          <a:xfrm>
            <a:off x="1426141" y="1818867"/>
            <a:ext cx="8784923" cy="1769165"/>
          </a:xfrm>
          <a:prstGeom prst="rect">
            <a:avLst/>
          </a:prstGeom>
          <a:solidFill>
            <a:srgbClr val="EE6C2F"/>
          </a:solidFill>
          <a:ln>
            <a:solidFill>
              <a:srgbClr val="4D44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smtClean="0">
                <a:solidFill>
                  <a:schemeClr val="bg1"/>
                </a:solidFill>
                <a:latin typeface="微軟正黑體" panose="020B0604030504040204" pitchFamily="34" charset="-120"/>
                <a:ea typeface="微軟正黑體" panose="020B0604030504040204" pitchFamily="34" charset="-120"/>
              </a:rPr>
              <a:t>航 海 科 介 紹</a:t>
            </a:r>
            <a:endParaRPr lang="zh-TW" altLang="en-US" sz="6000" b="1" dirty="0">
              <a:solidFill>
                <a:schemeClr val="bg1"/>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1803195" y="3290723"/>
            <a:ext cx="80308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群組 15">
            <a:extLst>
              <a:ext uri="{FF2B5EF4-FFF2-40B4-BE49-F238E27FC236}">
                <a16:creationId xmlns:a16="http://schemas.microsoft.com/office/drawing/2014/main" id="{285B929B-3BDC-48FB-8133-0EEE76214C39}"/>
              </a:ext>
            </a:extLst>
          </p:cNvPr>
          <p:cNvGrpSpPr/>
          <p:nvPr/>
        </p:nvGrpSpPr>
        <p:grpSpPr>
          <a:xfrm>
            <a:off x="78887" y="0"/>
            <a:ext cx="8846452" cy="698450"/>
            <a:chOff x="-967" y="-39262"/>
            <a:chExt cx="9795745" cy="698450"/>
          </a:xfrm>
        </p:grpSpPr>
        <p:grpSp>
          <p:nvGrpSpPr>
            <p:cNvPr id="17" name="群組 16">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9"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18"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招生科系介紹</a:t>
              </a:r>
              <a:r>
                <a:rPr kumimoji="0" lang="en-US" altLang="zh-TW" sz="3200" b="1" i="0" u="none" strike="noStrike" kern="0" cap="none" spc="0" normalizeH="0" baseline="0" noProof="0" dirty="0" smtClean="0">
                  <a:ln>
                    <a:noFill/>
                  </a:ln>
                  <a:solidFill>
                    <a:prstClr val="black"/>
                  </a:solidFill>
                  <a:effectLst/>
                  <a:uLnTx/>
                  <a:uFillTx/>
                  <a:latin typeface="新細明體" panose="02020500000000000000" pitchFamily="18" charset="-120"/>
                  <a:ea typeface="新細明體" panose="02020500000000000000" pitchFamily="18" charset="-120"/>
                  <a:cs typeface="Arial" pitchFamily="34" charset="0"/>
                </a:rPr>
                <a:t>【</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航海科</a:t>
              </a:r>
              <a:r>
                <a:rPr kumimoji="0" lang="en-US" altLang="zh-TW" sz="3200" b="1" i="0" u="none" strike="noStrike" kern="0" cap="none" spc="0" normalizeH="0" baseline="0" noProof="0" dirty="0" smtClean="0">
                  <a:ln>
                    <a:noFill/>
                  </a:ln>
                  <a:solidFill>
                    <a:prstClr val="black"/>
                  </a:solidFill>
                  <a:effectLst/>
                  <a:uLnTx/>
                  <a:uFillTx/>
                  <a:latin typeface="新細明體" panose="02020500000000000000" pitchFamily="18" charset="-120"/>
                  <a:ea typeface="新細明體" panose="02020500000000000000" pitchFamily="18" charset="-120"/>
                  <a:cs typeface="Arial" pitchFamily="34" charset="0"/>
                </a:rPr>
                <a:t>】</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grpSp>
      <p:graphicFrame>
        <p:nvGraphicFramePr>
          <p:cNvPr id="3" name="資料庫圖表 2"/>
          <p:cNvGraphicFramePr/>
          <p:nvPr>
            <p:extLst>
              <p:ext uri="{D42A27DB-BD31-4B8C-83A1-F6EECF244321}">
                <p14:modId xmlns:p14="http://schemas.microsoft.com/office/powerpoint/2010/main" val="3804926397"/>
              </p:ext>
            </p:extLst>
          </p:nvPr>
        </p:nvGraphicFramePr>
        <p:xfrm>
          <a:off x="1506528" y="3731213"/>
          <a:ext cx="6373956" cy="237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21064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46452"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招生科系介紹</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航海科</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系所介紹</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sp>
        <p:nvSpPr>
          <p:cNvPr id="13" name="內容版面配置區 1"/>
          <p:cNvSpPr txBox="1">
            <a:spLocks/>
          </p:cNvSpPr>
          <p:nvPr/>
        </p:nvSpPr>
        <p:spPr>
          <a:xfrm>
            <a:off x="643581" y="947804"/>
            <a:ext cx="4049899" cy="4866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b="1" i="0" u="none" strike="noStrike" kern="1200" cap="none" spc="0" normalizeH="0" baseline="0" noProof="0" dirty="0" smtClean="0">
                <a:ln>
                  <a:noFill/>
                </a:ln>
                <a:solidFill>
                  <a:srgbClr val="0066FF"/>
                </a:solidFill>
                <a:effectLst/>
                <a:uLnTx/>
                <a:uFillTx/>
                <a:latin typeface="微軟正黑體" panose="020B0604030504040204" pitchFamily="34" charset="-120"/>
                <a:ea typeface="微軟正黑體" panose="020B0604030504040204" pitchFamily="34" charset="-120"/>
                <a:cs typeface="+mn-cs"/>
              </a:rPr>
              <a:t>教學特色：</a:t>
            </a:r>
            <a:endParaRPr kumimoji="0" lang="en-US" altLang="zh-TW" b="1" i="0" u="none" strike="noStrike" kern="1200" cap="none" spc="0" normalizeH="0" baseline="0" noProof="0" dirty="0" smtClean="0">
              <a:ln>
                <a:noFill/>
              </a:ln>
              <a:solidFill>
                <a:srgbClr val="0066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本</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系教學以</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培養現代商船一等船副及航運高級人才專業</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技術為主要目標，使學生具有從事有關船舶操縱、航行安全、貨物裝卸、船舶及船員管理等工作能力，本系並與臺灣各大航運企業產學合作，媒合</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提供學生海上實習機會</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，讓學生畢業即能順利</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就業。</a:t>
            </a:r>
          </a:p>
        </p:txBody>
      </p:sp>
      <p:graphicFrame>
        <p:nvGraphicFramePr>
          <p:cNvPr id="24" name="資料庫圖表 23"/>
          <p:cNvGraphicFramePr/>
          <p:nvPr>
            <p:extLst>
              <p:ext uri="{D42A27DB-BD31-4B8C-83A1-F6EECF244321}">
                <p14:modId xmlns:p14="http://schemas.microsoft.com/office/powerpoint/2010/main" val="3031100506"/>
              </p:ext>
            </p:extLst>
          </p:nvPr>
        </p:nvGraphicFramePr>
        <p:xfrm>
          <a:off x="4693480" y="1147094"/>
          <a:ext cx="7243416" cy="5234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矩形 1"/>
          <p:cNvSpPr/>
          <p:nvPr/>
        </p:nvSpPr>
        <p:spPr>
          <a:xfrm>
            <a:off x="5078717" y="947804"/>
            <a:ext cx="1980029" cy="480131"/>
          </a:xfrm>
          <a:prstGeom prst="rect">
            <a:avLst/>
          </a:prstGeom>
        </p:spPr>
        <p:txBody>
          <a:bodyPr wrap="none">
            <a:spAutoFit/>
          </a:bodyPr>
          <a:lstStyle/>
          <a:p>
            <a:pPr lvl="0">
              <a:lnSpc>
                <a:spcPct val="90000"/>
              </a:lnSpc>
              <a:spcBef>
                <a:spcPts val="1000"/>
              </a:spcBef>
              <a:defRPr/>
            </a:pPr>
            <a:r>
              <a:rPr lang="zh-TW" altLang="en-US" sz="2800" b="1" dirty="0">
                <a:solidFill>
                  <a:srgbClr val="0066FF"/>
                </a:solidFill>
                <a:latin typeface="微軟正黑體" panose="020B0604030504040204" pitchFamily="34" charset="-120"/>
                <a:ea typeface="微軟正黑體" panose="020B0604030504040204" pitchFamily="34" charset="-120"/>
              </a:rPr>
              <a:t>專業證照：</a:t>
            </a:r>
            <a:endParaRPr lang="en-US" altLang="zh-TW" sz="2800" b="1" dirty="0">
              <a:solidFill>
                <a:srgbClr val="0066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971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graphicEl>
                                              <a:dgm id="{8AF52304-F891-47C4-A971-16BA8D28204B}"/>
                                            </p:graphicEl>
                                          </p:spTgt>
                                        </p:tgtEl>
                                        <p:attrNameLst>
                                          <p:attrName>style.visibility</p:attrName>
                                        </p:attrNameLst>
                                      </p:cBhvr>
                                      <p:to>
                                        <p:strVal val="visible"/>
                                      </p:to>
                                    </p:set>
                                    <p:anim calcmode="lin" valueType="num">
                                      <p:cBhvr>
                                        <p:cTn id="7" dur="500" fill="hold"/>
                                        <p:tgtEl>
                                          <p:spTgt spid="24">
                                            <p:graphicEl>
                                              <a:dgm id="{8AF52304-F891-47C4-A971-16BA8D28204B}"/>
                                            </p:graphicEl>
                                          </p:spTgt>
                                        </p:tgtEl>
                                        <p:attrNameLst>
                                          <p:attrName>ppt_w</p:attrName>
                                        </p:attrNameLst>
                                      </p:cBhvr>
                                      <p:tavLst>
                                        <p:tav tm="0">
                                          <p:val>
                                            <p:fltVal val="0"/>
                                          </p:val>
                                        </p:tav>
                                        <p:tav tm="100000">
                                          <p:val>
                                            <p:strVal val="#ppt_w"/>
                                          </p:val>
                                        </p:tav>
                                      </p:tavLst>
                                    </p:anim>
                                    <p:anim calcmode="lin" valueType="num">
                                      <p:cBhvr>
                                        <p:cTn id="8" dur="500" fill="hold"/>
                                        <p:tgtEl>
                                          <p:spTgt spid="24">
                                            <p:graphicEl>
                                              <a:dgm id="{8AF52304-F891-47C4-A971-16BA8D28204B}"/>
                                            </p:graphicEl>
                                          </p:spTgt>
                                        </p:tgtEl>
                                        <p:attrNameLst>
                                          <p:attrName>ppt_h</p:attrName>
                                        </p:attrNameLst>
                                      </p:cBhvr>
                                      <p:tavLst>
                                        <p:tav tm="0">
                                          <p:val>
                                            <p:fltVal val="0"/>
                                          </p:val>
                                        </p:tav>
                                        <p:tav tm="100000">
                                          <p:val>
                                            <p:strVal val="#ppt_h"/>
                                          </p:val>
                                        </p:tav>
                                      </p:tavLst>
                                    </p:anim>
                                    <p:anim calcmode="lin" valueType="num">
                                      <p:cBhvr>
                                        <p:cTn id="9" dur="500" fill="hold"/>
                                        <p:tgtEl>
                                          <p:spTgt spid="24">
                                            <p:graphicEl>
                                              <a:dgm id="{8AF52304-F891-47C4-A971-16BA8D28204B}"/>
                                            </p:graphicEl>
                                          </p:spTgt>
                                        </p:tgtEl>
                                        <p:attrNameLst>
                                          <p:attrName>style.rotation</p:attrName>
                                        </p:attrNameLst>
                                      </p:cBhvr>
                                      <p:tavLst>
                                        <p:tav tm="0">
                                          <p:val>
                                            <p:fltVal val="90"/>
                                          </p:val>
                                        </p:tav>
                                        <p:tav tm="100000">
                                          <p:val>
                                            <p:fltVal val="0"/>
                                          </p:val>
                                        </p:tav>
                                      </p:tavLst>
                                    </p:anim>
                                    <p:animEffect transition="in" filter="fade">
                                      <p:cBhvr>
                                        <p:cTn id="10" dur="500"/>
                                        <p:tgtEl>
                                          <p:spTgt spid="24">
                                            <p:graphicEl>
                                              <a:dgm id="{8AF52304-F891-47C4-A971-16BA8D28204B}"/>
                                            </p:graphicEl>
                                          </p:spTgt>
                                        </p:tgtEl>
                                      </p:cBhvr>
                                    </p:animEffect>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24">
                                            <p:graphicEl>
                                              <a:dgm id="{9F4D4FA9-DD5D-4A8E-8918-F6E2039F0F79}"/>
                                            </p:graphicEl>
                                          </p:spTgt>
                                        </p:tgtEl>
                                        <p:attrNameLst>
                                          <p:attrName>style.visibility</p:attrName>
                                        </p:attrNameLst>
                                      </p:cBhvr>
                                      <p:to>
                                        <p:strVal val="visible"/>
                                      </p:to>
                                    </p:set>
                                    <p:anim calcmode="lin" valueType="num">
                                      <p:cBhvr>
                                        <p:cTn id="14" dur="1000" fill="hold"/>
                                        <p:tgtEl>
                                          <p:spTgt spid="24">
                                            <p:graphicEl>
                                              <a:dgm id="{9F4D4FA9-DD5D-4A8E-8918-F6E2039F0F79}"/>
                                            </p:graphicEl>
                                          </p:spTgt>
                                        </p:tgtEl>
                                        <p:attrNameLst>
                                          <p:attrName>ppt_w</p:attrName>
                                        </p:attrNameLst>
                                      </p:cBhvr>
                                      <p:tavLst>
                                        <p:tav tm="0">
                                          <p:val>
                                            <p:fltVal val="0"/>
                                          </p:val>
                                        </p:tav>
                                        <p:tav tm="100000">
                                          <p:val>
                                            <p:strVal val="#ppt_w"/>
                                          </p:val>
                                        </p:tav>
                                      </p:tavLst>
                                    </p:anim>
                                    <p:anim calcmode="lin" valueType="num">
                                      <p:cBhvr>
                                        <p:cTn id="15" dur="1000" fill="hold"/>
                                        <p:tgtEl>
                                          <p:spTgt spid="24">
                                            <p:graphicEl>
                                              <a:dgm id="{9F4D4FA9-DD5D-4A8E-8918-F6E2039F0F79}"/>
                                            </p:graphicEl>
                                          </p:spTgt>
                                        </p:tgtEl>
                                        <p:attrNameLst>
                                          <p:attrName>ppt_h</p:attrName>
                                        </p:attrNameLst>
                                      </p:cBhvr>
                                      <p:tavLst>
                                        <p:tav tm="0">
                                          <p:val>
                                            <p:fltVal val="0"/>
                                          </p:val>
                                        </p:tav>
                                        <p:tav tm="100000">
                                          <p:val>
                                            <p:strVal val="#ppt_h"/>
                                          </p:val>
                                        </p:tav>
                                      </p:tavLst>
                                    </p:anim>
                                    <p:anim calcmode="lin" valueType="num">
                                      <p:cBhvr>
                                        <p:cTn id="16" dur="1000" fill="hold"/>
                                        <p:tgtEl>
                                          <p:spTgt spid="24">
                                            <p:graphicEl>
                                              <a:dgm id="{9F4D4FA9-DD5D-4A8E-8918-F6E2039F0F79}"/>
                                            </p:graphicEl>
                                          </p:spTgt>
                                        </p:tgtEl>
                                        <p:attrNameLst>
                                          <p:attrName>style.rotation</p:attrName>
                                        </p:attrNameLst>
                                      </p:cBhvr>
                                      <p:tavLst>
                                        <p:tav tm="0">
                                          <p:val>
                                            <p:fltVal val="90"/>
                                          </p:val>
                                        </p:tav>
                                        <p:tav tm="100000">
                                          <p:val>
                                            <p:fltVal val="0"/>
                                          </p:val>
                                        </p:tav>
                                      </p:tavLst>
                                    </p:anim>
                                    <p:animEffect transition="in" filter="fade">
                                      <p:cBhvr>
                                        <p:cTn id="17" dur="1000"/>
                                        <p:tgtEl>
                                          <p:spTgt spid="24">
                                            <p:graphicEl>
                                              <a:dgm id="{9F4D4FA9-DD5D-4A8E-8918-F6E2039F0F79}"/>
                                            </p:graphicEl>
                                          </p:spTgt>
                                        </p:tgtEl>
                                      </p:cBhvr>
                                    </p:animEffect>
                                  </p:childTnLst>
                                </p:cTn>
                              </p:par>
                            </p:childTnLst>
                          </p:cTn>
                        </p:par>
                        <p:par>
                          <p:cTn id="18" fill="hold">
                            <p:stCondLst>
                              <p:cond delay="1500"/>
                            </p:stCondLst>
                            <p:childTnLst>
                              <p:par>
                                <p:cTn id="19" presetID="31" presetClass="entr" presetSubtype="0" fill="hold" grpId="0" nodeType="afterEffect">
                                  <p:stCondLst>
                                    <p:cond delay="0"/>
                                  </p:stCondLst>
                                  <p:childTnLst>
                                    <p:set>
                                      <p:cBhvr>
                                        <p:cTn id="20" dur="1" fill="hold">
                                          <p:stCondLst>
                                            <p:cond delay="0"/>
                                          </p:stCondLst>
                                        </p:cTn>
                                        <p:tgtEl>
                                          <p:spTgt spid="24">
                                            <p:graphicEl>
                                              <a:dgm id="{3BE0E8DC-FC78-4AF5-B4F1-6B0478C5D680}"/>
                                            </p:graphicEl>
                                          </p:spTgt>
                                        </p:tgtEl>
                                        <p:attrNameLst>
                                          <p:attrName>style.visibility</p:attrName>
                                        </p:attrNameLst>
                                      </p:cBhvr>
                                      <p:to>
                                        <p:strVal val="visible"/>
                                      </p:to>
                                    </p:set>
                                    <p:anim calcmode="lin" valueType="num">
                                      <p:cBhvr>
                                        <p:cTn id="21" dur="1000" fill="hold"/>
                                        <p:tgtEl>
                                          <p:spTgt spid="24">
                                            <p:graphicEl>
                                              <a:dgm id="{3BE0E8DC-FC78-4AF5-B4F1-6B0478C5D680}"/>
                                            </p:graphicEl>
                                          </p:spTgt>
                                        </p:tgtEl>
                                        <p:attrNameLst>
                                          <p:attrName>ppt_w</p:attrName>
                                        </p:attrNameLst>
                                      </p:cBhvr>
                                      <p:tavLst>
                                        <p:tav tm="0">
                                          <p:val>
                                            <p:fltVal val="0"/>
                                          </p:val>
                                        </p:tav>
                                        <p:tav tm="100000">
                                          <p:val>
                                            <p:strVal val="#ppt_w"/>
                                          </p:val>
                                        </p:tav>
                                      </p:tavLst>
                                    </p:anim>
                                    <p:anim calcmode="lin" valueType="num">
                                      <p:cBhvr>
                                        <p:cTn id="22" dur="1000" fill="hold"/>
                                        <p:tgtEl>
                                          <p:spTgt spid="24">
                                            <p:graphicEl>
                                              <a:dgm id="{3BE0E8DC-FC78-4AF5-B4F1-6B0478C5D680}"/>
                                            </p:graphicEl>
                                          </p:spTgt>
                                        </p:tgtEl>
                                        <p:attrNameLst>
                                          <p:attrName>ppt_h</p:attrName>
                                        </p:attrNameLst>
                                      </p:cBhvr>
                                      <p:tavLst>
                                        <p:tav tm="0">
                                          <p:val>
                                            <p:fltVal val="0"/>
                                          </p:val>
                                        </p:tav>
                                        <p:tav tm="100000">
                                          <p:val>
                                            <p:strVal val="#ppt_h"/>
                                          </p:val>
                                        </p:tav>
                                      </p:tavLst>
                                    </p:anim>
                                    <p:anim calcmode="lin" valueType="num">
                                      <p:cBhvr>
                                        <p:cTn id="23" dur="1000" fill="hold"/>
                                        <p:tgtEl>
                                          <p:spTgt spid="24">
                                            <p:graphicEl>
                                              <a:dgm id="{3BE0E8DC-FC78-4AF5-B4F1-6B0478C5D680}"/>
                                            </p:graphicEl>
                                          </p:spTgt>
                                        </p:tgtEl>
                                        <p:attrNameLst>
                                          <p:attrName>style.rotation</p:attrName>
                                        </p:attrNameLst>
                                      </p:cBhvr>
                                      <p:tavLst>
                                        <p:tav tm="0">
                                          <p:val>
                                            <p:fltVal val="90"/>
                                          </p:val>
                                        </p:tav>
                                        <p:tav tm="100000">
                                          <p:val>
                                            <p:fltVal val="0"/>
                                          </p:val>
                                        </p:tav>
                                      </p:tavLst>
                                    </p:anim>
                                    <p:animEffect transition="in" filter="fade">
                                      <p:cBhvr>
                                        <p:cTn id="24" dur="1000"/>
                                        <p:tgtEl>
                                          <p:spTgt spid="24">
                                            <p:graphicEl>
                                              <a:dgm id="{3BE0E8DC-FC78-4AF5-B4F1-6B0478C5D680}"/>
                                            </p:graphicEl>
                                          </p:spTgt>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24">
                                            <p:graphicEl>
                                              <a:dgm id="{3E25063B-2899-435B-9322-F56E1BC25625}"/>
                                            </p:graphicEl>
                                          </p:spTgt>
                                        </p:tgtEl>
                                        <p:attrNameLst>
                                          <p:attrName>style.visibility</p:attrName>
                                        </p:attrNameLst>
                                      </p:cBhvr>
                                      <p:to>
                                        <p:strVal val="visible"/>
                                      </p:to>
                                    </p:set>
                                    <p:anim calcmode="lin" valueType="num">
                                      <p:cBhvr>
                                        <p:cTn id="28" dur="1000" fill="hold"/>
                                        <p:tgtEl>
                                          <p:spTgt spid="24">
                                            <p:graphicEl>
                                              <a:dgm id="{3E25063B-2899-435B-9322-F56E1BC25625}"/>
                                            </p:graphicEl>
                                          </p:spTgt>
                                        </p:tgtEl>
                                        <p:attrNameLst>
                                          <p:attrName>ppt_w</p:attrName>
                                        </p:attrNameLst>
                                      </p:cBhvr>
                                      <p:tavLst>
                                        <p:tav tm="0">
                                          <p:val>
                                            <p:fltVal val="0"/>
                                          </p:val>
                                        </p:tav>
                                        <p:tav tm="100000">
                                          <p:val>
                                            <p:strVal val="#ppt_w"/>
                                          </p:val>
                                        </p:tav>
                                      </p:tavLst>
                                    </p:anim>
                                    <p:anim calcmode="lin" valueType="num">
                                      <p:cBhvr>
                                        <p:cTn id="29" dur="1000" fill="hold"/>
                                        <p:tgtEl>
                                          <p:spTgt spid="24">
                                            <p:graphicEl>
                                              <a:dgm id="{3E25063B-2899-435B-9322-F56E1BC25625}"/>
                                            </p:graphicEl>
                                          </p:spTgt>
                                        </p:tgtEl>
                                        <p:attrNameLst>
                                          <p:attrName>ppt_h</p:attrName>
                                        </p:attrNameLst>
                                      </p:cBhvr>
                                      <p:tavLst>
                                        <p:tav tm="0">
                                          <p:val>
                                            <p:fltVal val="0"/>
                                          </p:val>
                                        </p:tav>
                                        <p:tav tm="100000">
                                          <p:val>
                                            <p:strVal val="#ppt_h"/>
                                          </p:val>
                                        </p:tav>
                                      </p:tavLst>
                                    </p:anim>
                                    <p:anim calcmode="lin" valueType="num">
                                      <p:cBhvr>
                                        <p:cTn id="30" dur="1000" fill="hold"/>
                                        <p:tgtEl>
                                          <p:spTgt spid="24">
                                            <p:graphicEl>
                                              <a:dgm id="{3E25063B-2899-435B-9322-F56E1BC25625}"/>
                                            </p:graphicEl>
                                          </p:spTgt>
                                        </p:tgtEl>
                                        <p:attrNameLst>
                                          <p:attrName>style.rotation</p:attrName>
                                        </p:attrNameLst>
                                      </p:cBhvr>
                                      <p:tavLst>
                                        <p:tav tm="0">
                                          <p:val>
                                            <p:fltVal val="90"/>
                                          </p:val>
                                        </p:tav>
                                        <p:tav tm="100000">
                                          <p:val>
                                            <p:fltVal val="0"/>
                                          </p:val>
                                        </p:tav>
                                      </p:tavLst>
                                    </p:anim>
                                    <p:animEffect transition="in" filter="fade">
                                      <p:cBhvr>
                                        <p:cTn id="31" dur="1000"/>
                                        <p:tgtEl>
                                          <p:spTgt spid="24">
                                            <p:graphicEl>
                                              <a:dgm id="{3E25063B-2899-435B-9322-F56E1BC25625}"/>
                                            </p:graphicEl>
                                          </p:spTgt>
                                        </p:tgtEl>
                                      </p:cBhvr>
                                    </p:animEffect>
                                  </p:childTnLst>
                                </p:cTn>
                              </p:par>
                            </p:childTnLst>
                          </p:cTn>
                        </p:par>
                        <p:par>
                          <p:cTn id="32" fill="hold">
                            <p:stCondLst>
                              <p:cond delay="3500"/>
                            </p:stCondLst>
                            <p:childTnLst>
                              <p:par>
                                <p:cTn id="33" presetID="31" presetClass="entr" presetSubtype="0" fill="hold" grpId="0" nodeType="afterEffect">
                                  <p:stCondLst>
                                    <p:cond delay="0"/>
                                  </p:stCondLst>
                                  <p:childTnLst>
                                    <p:set>
                                      <p:cBhvr>
                                        <p:cTn id="34" dur="1" fill="hold">
                                          <p:stCondLst>
                                            <p:cond delay="0"/>
                                          </p:stCondLst>
                                        </p:cTn>
                                        <p:tgtEl>
                                          <p:spTgt spid="24">
                                            <p:graphicEl>
                                              <a:dgm id="{FE921905-4A66-4432-A294-C77C81DC179A}"/>
                                            </p:graphicEl>
                                          </p:spTgt>
                                        </p:tgtEl>
                                        <p:attrNameLst>
                                          <p:attrName>style.visibility</p:attrName>
                                        </p:attrNameLst>
                                      </p:cBhvr>
                                      <p:to>
                                        <p:strVal val="visible"/>
                                      </p:to>
                                    </p:set>
                                    <p:anim calcmode="lin" valueType="num">
                                      <p:cBhvr>
                                        <p:cTn id="35" dur="1000" fill="hold"/>
                                        <p:tgtEl>
                                          <p:spTgt spid="24">
                                            <p:graphicEl>
                                              <a:dgm id="{FE921905-4A66-4432-A294-C77C81DC179A}"/>
                                            </p:graphicEl>
                                          </p:spTgt>
                                        </p:tgtEl>
                                        <p:attrNameLst>
                                          <p:attrName>ppt_w</p:attrName>
                                        </p:attrNameLst>
                                      </p:cBhvr>
                                      <p:tavLst>
                                        <p:tav tm="0">
                                          <p:val>
                                            <p:fltVal val="0"/>
                                          </p:val>
                                        </p:tav>
                                        <p:tav tm="100000">
                                          <p:val>
                                            <p:strVal val="#ppt_w"/>
                                          </p:val>
                                        </p:tav>
                                      </p:tavLst>
                                    </p:anim>
                                    <p:anim calcmode="lin" valueType="num">
                                      <p:cBhvr>
                                        <p:cTn id="36" dur="1000" fill="hold"/>
                                        <p:tgtEl>
                                          <p:spTgt spid="24">
                                            <p:graphicEl>
                                              <a:dgm id="{FE921905-4A66-4432-A294-C77C81DC179A}"/>
                                            </p:graphicEl>
                                          </p:spTgt>
                                        </p:tgtEl>
                                        <p:attrNameLst>
                                          <p:attrName>ppt_h</p:attrName>
                                        </p:attrNameLst>
                                      </p:cBhvr>
                                      <p:tavLst>
                                        <p:tav tm="0">
                                          <p:val>
                                            <p:fltVal val="0"/>
                                          </p:val>
                                        </p:tav>
                                        <p:tav tm="100000">
                                          <p:val>
                                            <p:strVal val="#ppt_h"/>
                                          </p:val>
                                        </p:tav>
                                      </p:tavLst>
                                    </p:anim>
                                    <p:anim calcmode="lin" valueType="num">
                                      <p:cBhvr>
                                        <p:cTn id="37" dur="1000" fill="hold"/>
                                        <p:tgtEl>
                                          <p:spTgt spid="24">
                                            <p:graphicEl>
                                              <a:dgm id="{FE921905-4A66-4432-A294-C77C81DC179A}"/>
                                            </p:graphicEl>
                                          </p:spTgt>
                                        </p:tgtEl>
                                        <p:attrNameLst>
                                          <p:attrName>style.rotation</p:attrName>
                                        </p:attrNameLst>
                                      </p:cBhvr>
                                      <p:tavLst>
                                        <p:tav tm="0">
                                          <p:val>
                                            <p:fltVal val="90"/>
                                          </p:val>
                                        </p:tav>
                                        <p:tav tm="100000">
                                          <p:val>
                                            <p:fltVal val="0"/>
                                          </p:val>
                                        </p:tav>
                                      </p:tavLst>
                                    </p:anim>
                                    <p:animEffect transition="in" filter="fade">
                                      <p:cBhvr>
                                        <p:cTn id="38" dur="1000"/>
                                        <p:tgtEl>
                                          <p:spTgt spid="24">
                                            <p:graphicEl>
                                              <a:dgm id="{FE921905-4A66-4432-A294-C77C81DC179A}"/>
                                            </p:graphicEl>
                                          </p:spTgt>
                                        </p:tgtEl>
                                      </p:cBhvr>
                                    </p:animEffect>
                                  </p:childTnLst>
                                </p:cTn>
                              </p:par>
                            </p:childTnLst>
                          </p:cTn>
                        </p:par>
                        <p:par>
                          <p:cTn id="39" fill="hold">
                            <p:stCondLst>
                              <p:cond delay="4500"/>
                            </p:stCondLst>
                            <p:childTnLst>
                              <p:par>
                                <p:cTn id="40" presetID="31" presetClass="entr" presetSubtype="0" fill="hold" grpId="0" nodeType="afterEffect">
                                  <p:stCondLst>
                                    <p:cond delay="0"/>
                                  </p:stCondLst>
                                  <p:childTnLst>
                                    <p:set>
                                      <p:cBhvr>
                                        <p:cTn id="41" dur="1" fill="hold">
                                          <p:stCondLst>
                                            <p:cond delay="0"/>
                                          </p:stCondLst>
                                        </p:cTn>
                                        <p:tgtEl>
                                          <p:spTgt spid="24">
                                            <p:graphicEl>
                                              <a:dgm id="{318582EE-484A-417C-850B-C92ECD0F7BC6}"/>
                                            </p:graphicEl>
                                          </p:spTgt>
                                        </p:tgtEl>
                                        <p:attrNameLst>
                                          <p:attrName>style.visibility</p:attrName>
                                        </p:attrNameLst>
                                      </p:cBhvr>
                                      <p:to>
                                        <p:strVal val="visible"/>
                                      </p:to>
                                    </p:set>
                                    <p:anim calcmode="lin" valueType="num">
                                      <p:cBhvr>
                                        <p:cTn id="42" dur="1000" fill="hold"/>
                                        <p:tgtEl>
                                          <p:spTgt spid="24">
                                            <p:graphicEl>
                                              <a:dgm id="{318582EE-484A-417C-850B-C92ECD0F7BC6}"/>
                                            </p:graphicEl>
                                          </p:spTgt>
                                        </p:tgtEl>
                                        <p:attrNameLst>
                                          <p:attrName>ppt_w</p:attrName>
                                        </p:attrNameLst>
                                      </p:cBhvr>
                                      <p:tavLst>
                                        <p:tav tm="0">
                                          <p:val>
                                            <p:fltVal val="0"/>
                                          </p:val>
                                        </p:tav>
                                        <p:tav tm="100000">
                                          <p:val>
                                            <p:strVal val="#ppt_w"/>
                                          </p:val>
                                        </p:tav>
                                      </p:tavLst>
                                    </p:anim>
                                    <p:anim calcmode="lin" valueType="num">
                                      <p:cBhvr>
                                        <p:cTn id="43" dur="1000" fill="hold"/>
                                        <p:tgtEl>
                                          <p:spTgt spid="24">
                                            <p:graphicEl>
                                              <a:dgm id="{318582EE-484A-417C-850B-C92ECD0F7BC6}"/>
                                            </p:graphicEl>
                                          </p:spTgt>
                                        </p:tgtEl>
                                        <p:attrNameLst>
                                          <p:attrName>ppt_h</p:attrName>
                                        </p:attrNameLst>
                                      </p:cBhvr>
                                      <p:tavLst>
                                        <p:tav tm="0">
                                          <p:val>
                                            <p:fltVal val="0"/>
                                          </p:val>
                                        </p:tav>
                                        <p:tav tm="100000">
                                          <p:val>
                                            <p:strVal val="#ppt_h"/>
                                          </p:val>
                                        </p:tav>
                                      </p:tavLst>
                                    </p:anim>
                                    <p:anim calcmode="lin" valueType="num">
                                      <p:cBhvr>
                                        <p:cTn id="44" dur="1000" fill="hold"/>
                                        <p:tgtEl>
                                          <p:spTgt spid="24">
                                            <p:graphicEl>
                                              <a:dgm id="{318582EE-484A-417C-850B-C92ECD0F7BC6}"/>
                                            </p:graphicEl>
                                          </p:spTgt>
                                        </p:tgtEl>
                                        <p:attrNameLst>
                                          <p:attrName>style.rotation</p:attrName>
                                        </p:attrNameLst>
                                      </p:cBhvr>
                                      <p:tavLst>
                                        <p:tav tm="0">
                                          <p:val>
                                            <p:fltVal val="90"/>
                                          </p:val>
                                        </p:tav>
                                        <p:tav tm="100000">
                                          <p:val>
                                            <p:fltVal val="0"/>
                                          </p:val>
                                        </p:tav>
                                      </p:tavLst>
                                    </p:anim>
                                    <p:animEffect transition="in" filter="fade">
                                      <p:cBhvr>
                                        <p:cTn id="45" dur="1000"/>
                                        <p:tgtEl>
                                          <p:spTgt spid="24">
                                            <p:graphicEl>
                                              <a:dgm id="{318582EE-484A-417C-850B-C92ECD0F7BC6}"/>
                                            </p:graphicEl>
                                          </p:spTgt>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4">
                                            <p:graphicEl>
                                              <a:dgm id="{A2563692-CC28-4413-8FDA-8E3A83382427}"/>
                                            </p:graphicEl>
                                          </p:spTgt>
                                        </p:tgtEl>
                                        <p:attrNameLst>
                                          <p:attrName>style.visibility</p:attrName>
                                        </p:attrNameLst>
                                      </p:cBhvr>
                                      <p:to>
                                        <p:strVal val="visible"/>
                                      </p:to>
                                    </p:set>
                                    <p:anim calcmode="lin" valueType="num">
                                      <p:cBhvr>
                                        <p:cTn id="49" dur="1000" fill="hold"/>
                                        <p:tgtEl>
                                          <p:spTgt spid="24">
                                            <p:graphicEl>
                                              <a:dgm id="{A2563692-CC28-4413-8FDA-8E3A83382427}"/>
                                            </p:graphicEl>
                                          </p:spTgt>
                                        </p:tgtEl>
                                        <p:attrNameLst>
                                          <p:attrName>ppt_w</p:attrName>
                                        </p:attrNameLst>
                                      </p:cBhvr>
                                      <p:tavLst>
                                        <p:tav tm="0">
                                          <p:val>
                                            <p:fltVal val="0"/>
                                          </p:val>
                                        </p:tav>
                                        <p:tav tm="100000">
                                          <p:val>
                                            <p:strVal val="#ppt_w"/>
                                          </p:val>
                                        </p:tav>
                                      </p:tavLst>
                                    </p:anim>
                                    <p:anim calcmode="lin" valueType="num">
                                      <p:cBhvr>
                                        <p:cTn id="50" dur="1000" fill="hold"/>
                                        <p:tgtEl>
                                          <p:spTgt spid="24">
                                            <p:graphicEl>
                                              <a:dgm id="{A2563692-CC28-4413-8FDA-8E3A83382427}"/>
                                            </p:graphicEl>
                                          </p:spTgt>
                                        </p:tgtEl>
                                        <p:attrNameLst>
                                          <p:attrName>ppt_h</p:attrName>
                                        </p:attrNameLst>
                                      </p:cBhvr>
                                      <p:tavLst>
                                        <p:tav tm="0">
                                          <p:val>
                                            <p:fltVal val="0"/>
                                          </p:val>
                                        </p:tav>
                                        <p:tav tm="100000">
                                          <p:val>
                                            <p:strVal val="#ppt_h"/>
                                          </p:val>
                                        </p:tav>
                                      </p:tavLst>
                                    </p:anim>
                                    <p:anim calcmode="lin" valueType="num">
                                      <p:cBhvr>
                                        <p:cTn id="51" dur="1000" fill="hold"/>
                                        <p:tgtEl>
                                          <p:spTgt spid="24">
                                            <p:graphicEl>
                                              <a:dgm id="{A2563692-CC28-4413-8FDA-8E3A83382427}"/>
                                            </p:graphicEl>
                                          </p:spTgt>
                                        </p:tgtEl>
                                        <p:attrNameLst>
                                          <p:attrName>style.rotation</p:attrName>
                                        </p:attrNameLst>
                                      </p:cBhvr>
                                      <p:tavLst>
                                        <p:tav tm="0">
                                          <p:val>
                                            <p:fltVal val="90"/>
                                          </p:val>
                                        </p:tav>
                                        <p:tav tm="100000">
                                          <p:val>
                                            <p:fltVal val="0"/>
                                          </p:val>
                                        </p:tav>
                                      </p:tavLst>
                                    </p:anim>
                                    <p:animEffect transition="in" filter="fade">
                                      <p:cBhvr>
                                        <p:cTn id="52" dur="1000"/>
                                        <p:tgtEl>
                                          <p:spTgt spid="24">
                                            <p:graphicEl>
                                              <a:dgm id="{A2563692-CC28-4413-8FDA-8E3A83382427}"/>
                                            </p:graphicEl>
                                          </p:spTgt>
                                        </p:tgtEl>
                                      </p:cBhvr>
                                    </p:animEffect>
                                  </p:childTnLst>
                                </p:cTn>
                              </p:par>
                            </p:childTnLst>
                          </p:cTn>
                        </p:par>
                        <p:par>
                          <p:cTn id="53" fill="hold">
                            <p:stCondLst>
                              <p:cond delay="6500"/>
                            </p:stCondLst>
                            <p:childTnLst>
                              <p:par>
                                <p:cTn id="54" presetID="31" presetClass="entr" presetSubtype="0" fill="hold" grpId="0" nodeType="afterEffect">
                                  <p:stCondLst>
                                    <p:cond delay="0"/>
                                  </p:stCondLst>
                                  <p:childTnLst>
                                    <p:set>
                                      <p:cBhvr>
                                        <p:cTn id="55" dur="1" fill="hold">
                                          <p:stCondLst>
                                            <p:cond delay="0"/>
                                          </p:stCondLst>
                                        </p:cTn>
                                        <p:tgtEl>
                                          <p:spTgt spid="24">
                                            <p:graphicEl>
                                              <a:dgm id="{C29AC3B9-5FCB-44C2-948B-A67456B6CEC0}"/>
                                            </p:graphicEl>
                                          </p:spTgt>
                                        </p:tgtEl>
                                        <p:attrNameLst>
                                          <p:attrName>style.visibility</p:attrName>
                                        </p:attrNameLst>
                                      </p:cBhvr>
                                      <p:to>
                                        <p:strVal val="visible"/>
                                      </p:to>
                                    </p:set>
                                    <p:anim calcmode="lin" valueType="num">
                                      <p:cBhvr>
                                        <p:cTn id="56" dur="1000" fill="hold"/>
                                        <p:tgtEl>
                                          <p:spTgt spid="24">
                                            <p:graphicEl>
                                              <a:dgm id="{C29AC3B9-5FCB-44C2-948B-A67456B6CEC0}"/>
                                            </p:graphicEl>
                                          </p:spTgt>
                                        </p:tgtEl>
                                        <p:attrNameLst>
                                          <p:attrName>ppt_w</p:attrName>
                                        </p:attrNameLst>
                                      </p:cBhvr>
                                      <p:tavLst>
                                        <p:tav tm="0">
                                          <p:val>
                                            <p:fltVal val="0"/>
                                          </p:val>
                                        </p:tav>
                                        <p:tav tm="100000">
                                          <p:val>
                                            <p:strVal val="#ppt_w"/>
                                          </p:val>
                                        </p:tav>
                                      </p:tavLst>
                                    </p:anim>
                                    <p:anim calcmode="lin" valueType="num">
                                      <p:cBhvr>
                                        <p:cTn id="57" dur="1000" fill="hold"/>
                                        <p:tgtEl>
                                          <p:spTgt spid="24">
                                            <p:graphicEl>
                                              <a:dgm id="{C29AC3B9-5FCB-44C2-948B-A67456B6CEC0}"/>
                                            </p:graphicEl>
                                          </p:spTgt>
                                        </p:tgtEl>
                                        <p:attrNameLst>
                                          <p:attrName>ppt_h</p:attrName>
                                        </p:attrNameLst>
                                      </p:cBhvr>
                                      <p:tavLst>
                                        <p:tav tm="0">
                                          <p:val>
                                            <p:fltVal val="0"/>
                                          </p:val>
                                        </p:tav>
                                        <p:tav tm="100000">
                                          <p:val>
                                            <p:strVal val="#ppt_h"/>
                                          </p:val>
                                        </p:tav>
                                      </p:tavLst>
                                    </p:anim>
                                    <p:anim calcmode="lin" valueType="num">
                                      <p:cBhvr>
                                        <p:cTn id="58" dur="1000" fill="hold"/>
                                        <p:tgtEl>
                                          <p:spTgt spid="24">
                                            <p:graphicEl>
                                              <a:dgm id="{C29AC3B9-5FCB-44C2-948B-A67456B6CEC0}"/>
                                            </p:graphicEl>
                                          </p:spTgt>
                                        </p:tgtEl>
                                        <p:attrNameLst>
                                          <p:attrName>style.rotation</p:attrName>
                                        </p:attrNameLst>
                                      </p:cBhvr>
                                      <p:tavLst>
                                        <p:tav tm="0">
                                          <p:val>
                                            <p:fltVal val="90"/>
                                          </p:val>
                                        </p:tav>
                                        <p:tav tm="100000">
                                          <p:val>
                                            <p:fltVal val="0"/>
                                          </p:val>
                                        </p:tav>
                                      </p:tavLst>
                                    </p:anim>
                                    <p:animEffect transition="in" filter="fade">
                                      <p:cBhvr>
                                        <p:cTn id="59" dur="1000"/>
                                        <p:tgtEl>
                                          <p:spTgt spid="24">
                                            <p:graphicEl>
                                              <a:dgm id="{C29AC3B9-5FCB-44C2-948B-A67456B6CEC0}"/>
                                            </p:graphicEl>
                                          </p:spTgt>
                                        </p:tgtEl>
                                      </p:cBhvr>
                                    </p:animEffect>
                                  </p:childTnLst>
                                </p:cTn>
                              </p:par>
                            </p:childTnLst>
                          </p:cTn>
                        </p:par>
                        <p:par>
                          <p:cTn id="60" fill="hold">
                            <p:stCondLst>
                              <p:cond delay="7500"/>
                            </p:stCondLst>
                            <p:childTnLst>
                              <p:par>
                                <p:cTn id="61" presetID="31" presetClass="entr" presetSubtype="0" fill="hold" grpId="0" nodeType="afterEffect">
                                  <p:stCondLst>
                                    <p:cond delay="0"/>
                                  </p:stCondLst>
                                  <p:childTnLst>
                                    <p:set>
                                      <p:cBhvr>
                                        <p:cTn id="62" dur="1" fill="hold">
                                          <p:stCondLst>
                                            <p:cond delay="0"/>
                                          </p:stCondLst>
                                        </p:cTn>
                                        <p:tgtEl>
                                          <p:spTgt spid="24">
                                            <p:graphicEl>
                                              <a:dgm id="{7C062FD2-1833-44E2-85A0-E59F56E55B60}"/>
                                            </p:graphicEl>
                                          </p:spTgt>
                                        </p:tgtEl>
                                        <p:attrNameLst>
                                          <p:attrName>style.visibility</p:attrName>
                                        </p:attrNameLst>
                                      </p:cBhvr>
                                      <p:to>
                                        <p:strVal val="visible"/>
                                      </p:to>
                                    </p:set>
                                    <p:anim calcmode="lin" valueType="num">
                                      <p:cBhvr>
                                        <p:cTn id="63" dur="1000" fill="hold"/>
                                        <p:tgtEl>
                                          <p:spTgt spid="24">
                                            <p:graphicEl>
                                              <a:dgm id="{7C062FD2-1833-44E2-85A0-E59F56E55B60}"/>
                                            </p:graphicEl>
                                          </p:spTgt>
                                        </p:tgtEl>
                                        <p:attrNameLst>
                                          <p:attrName>ppt_w</p:attrName>
                                        </p:attrNameLst>
                                      </p:cBhvr>
                                      <p:tavLst>
                                        <p:tav tm="0">
                                          <p:val>
                                            <p:fltVal val="0"/>
                                          </p:val>
                                        </p:tav>
                                        <p:tav tm="100000">
                                          <p:val>
                                            <p:strVal val="#ppt_w"/>
                                          </p:val>
                                        </p:tav>
                                      </p:tavLst>
                                    </p:anim>
                                    <p:anim calcmode="lin" valueType="num">
                                      <p:cBhvr>
                                        <p:cTn id="64" dur="1000" fill="hold"/>
                                        <p:tgtEl>
                                          <p:spTgt spid="24">
                                            <p:graphicEl>
                                              <a:dgm id="{7C062FD2-1833-44E2-85A0-E59F56E55B60}"/>
                                            </p:graphicEl>
                                          </p:spTgt>
                                        </p:tgtEl>
                                        <p:attrNameLst>
                                          <p:attrName>ppt_h</p:attrName>
                                        </p:attrNameLst>
                                      </p:cBhvr>
                                      <p:tavLst>
                                        <p:tav tm="0">
                                          <p:val>
                                            <p:fltVal val="0"/>
                                          </p:val>
                                        </p:tav>
                                        <p:tav tm="100000">
                                          <p:val>
                                            <p:strVal val="#ppt_h"/>
                                          </p:val>
                                        </p:tav>
                                      </p:tavLst>
                                    </p:anim>
                                    <p:anim calcmode="lin" valueType="num">
                                      <p:cBhvr>
                                        <p:cTn id="65" dur="1000" fill="hold"/>
                                        <p:tgtEl>
                                          <p:spTgt spid="24">
                                            <p:graphicEl>
                                              <a:dgm id="{7C062FD2-1833-44E2-85A0-E59F56E55B60}"/>
                                            </p:graphicEl>
                                          </p:spTgt>
                                        </p:tgtEl>
                                        <p:attrNameLst>
                                          <p:attrName>style.rotation</p:attrName>
                                        </p:attrNameLst>
                                      </p:cBhvr>
                                      <p:tavLst>
                                        <p:tav tm="0">
                                          <p:val>
                                            <p:fltVal val="90"/>
                                          </p:val>
                                        </p:tav>
                                        <p:tav tm="100000">
                                          <p:val>
                                            <p:fltVal val="0"/>
                                          </p:val>
                                        </p:tav>
                                      </p:tavLst>
                                    </p:anim>
                                    <p:animEffect transition="in" filter="fade">
                                      <p:cBhvr>
                                        <p:cTn id="66" dur="1000"/>
                                        <p:tgtEl>
                                          <p:spTgt spid="24">
                                            <p:graphicEl>
                                              <a:dgm id="{7C062FD2-1833-44E2-85A0-E59F56E55B60}"/>
                                            </p:graphicEl>
                                          </p:spTgt>
                                        </p:tgtEl>
                                      </p:cBhvr>
                                    </p:animEffect>
                                  </p:childTnLst>
                                </p:cTn>
                              </p:par>
                            </p:childTnLst>
                          </p:cTn>
                        </p:par>
                        <p:par>
                          <p:cTn id="67" fill="hold">
                            <p:stCondLst>
                              <p:cond delay="8500"/>
                            </p:stCondLst>
                            <p:childTnLst>
                              <p:par>
                                <p:cTn id="68" presetID="31" presetClass="entr" presetSubtype="0" fill="hold" grpId="0" nodeType="afterEffect">
                                  <p:stCondLst>
                                    <p:cond delay="0"/>
                                  </p:stCondLst>
                                  <p:childTnLst>
                                    <p:set>
                                      <p:cBhvr>
                                        <p:cTn id="69" dur="1" fill="hold">
                                          <p:stCondLst>
                                            <p:cond delay="0"/>
                                          </p:stCondLst>
                                        </p:cTn>
                                        <p:tgtEl>
                                          <p:spTgt spid="24">
                                            <p:graphicEl>
                                              <a:dgm id="{06D30C70-6E5A-4EB5-BF59-76C279BB9BA4}"/>
                                            </p:graphicEl>
                                          </p:spTgt>
                                        </p:tgtEl>
                                        <p:attrNameLst>
                                          <p:attrName>style.visibility</p:attrName>
                                        </p:attrNameLst>
                                      </p:cBhvr>
                                      <p:to>
                                        <p:strVal val="visible"/>
                                      </p:to>
                                    </p:set>
                                    <p:anim calcmode="lin" valueType="num">
                                      <p:cBhvr>
                                        <p:cTn id="70" dur="1000" fill="hold"/>
                                        <p:tgtEl>
                                          <p:spTgt spid="24">
                                            <p:graphicEl>
                                              <a:dgm id="{06D30C70-6E5A-4EB5-BF59-76C279BB9BA4}"/>
                                            </p:graphicEl>
                                          </p:spTgt>
                                        </p:tgtEl>
                                        <p:attrNameLst>
                                          <p:attrName>ppt_w</p:attrName>
                                        </p:attrNameLst>
                                      </p:cBhvr>
                                      <p:tavLst>
                                        <p:tav tm="0">
                                          <p:val>
                                            <p:fltVal val="0"/>
                                          </p:val>
                                        </p:tav>
                                        <p:tav tm="100000">
                                          <p:val>
                                            <p:strVal val="#ppt_w"/>
                                          </p:val>
                                        </p:tav>
                                      </p:tavLst>
                                    </p:anim>
                                    <p:anim calcmode="lin" valueType="num">
                                      <p:cBhvr>
                                        <p:cTn id="71" dur="1000" fill="hold"/>
                                        <p:tgtEl>
                                          <p:spTgt spid="24">
                                            <p:graphicEl>
                                              <a:dgm id="{06D30C70-6E5A-4EB5-BF59-76C279BB9BA4}"/>
                                            </p:graphicEl>
                                          </p:spTgt>
                                        </p:tgtEl>
                                        <p:attrNameLst>
                                          <p:attrName>ppt_h</p:attrName>
                                        </p:attrNameLst>
                                      </p:cBhvr>
                                      <p:tavLst>
                                        <p:tav tm="0">
                                          <p:val>
                                            <p:fltVal val="0"/>
                                          </p:val>
                                        </p:tav>
                                        <p:tav tm="100000">
                                          <p:val>
                                            <p:strVal val="#ppt_h"/>
                                          </p:val>
                                        </p:tav>
                                      </p:tavLst>
                                    </p:anim>
                                    <p:anim calcmode="lin" valueType="num">
                                      <p:cBhvr>
                                        <p:cTn id="72" dur="1000" fill="hold"/>
                                        <p:tgtEl>
                                          <p:spTgt spid="24">
                                            <p:graphicEl>
                                              <a:dgm id="{06D30C70-6E5A-4EB5-BF59-76C279BB9BA4}"/>
                                            </p:graphicEl>
                                          </p:spTgt>
                                        </p:tgtEl>
                                        <p:attrNameLst>
                                          <p:attrName>style.rotation</p:attrName>
                                        </p:attrNameLst>
                                      </p:cBhvr>
                                      <p:tavLst>
                                        <p:tav tm="0">
                                          <p:val>
                                            <p:fltVal val="90"/>
                                          </p:val>
                                        </p:tav>
                                        <p:tav tm="100000">
                                          <p:val>
                                            <p:fltVal val="0"/>
                                          </p:val>
                                        </p:tav>
                                      </p:tavLst>
                                    </p:anim>
                                    <p:animEffect transition="in" filter="fade">
                                      <p:cBhvr>
                                        <p:cTn id="73" dur="1000"/>
                                        <p:tgtEl>
                                          <p:spTgt spid="24">
                                            <p:graphicEl>
                                              <a:dgm id="{06D30C70-6E5A-4EB5-BF59-76C279BB9BA4}"/>
                                            </p:graphicEl>
                                          </p:spTgt>
                                        </p:tgtEl>
                                      </p:cBhvr>
                                    </p:animEffect>
                                  </p:childTnLst>
                                </p:cTn>
                              </p:par>
                            </p:childTnLst>
                          </p:cTn>
                        </p:par>
                        <p:par>
                          <p:cTn id="74" fill="hold">
                            <p:stCondLst>
                              <p:cond delay="9500"/>
                            </p:stCondLst>
                            <p:childTnLst>
                              <p:par>
                                <p:cTn id="75" presetID="31" presetClass="entr" presetSubtype="0" fill="hold" grpId="0" nodeType="afterEffect">
                                  <p:stCondLst>
                                    <p:cond delay="0"/>
                                  </p:stCondLst>
                                  <p:childTnLst>
                                    <p:set>
                                      <p:cBhvr>
                                        <p:cTn id="76" dur="1" fill="hold">
                                          <p:stCondLst>
                                            <p:cond delay="0"/>
                                          </p:stCondLst>
                                        </p:cTn>
                                        <p:tgtEl>
                                          <p:spTgt spid="24">
                                            <p:graphicEl>
                                              <a:dgm id="{B2A8BF16-D7E2-4C74-8888-85A7634BA929}"/>
                                            </p:graphicEl>
                                          </p:spTgt>
                                        </p:tgtEl>
                                        <p:attrNameLst>
                                          <p:attrName>style.visibility</p:attrName>
                                        </p:attrNameLst>
                                      </p:cBhvr>
                                      <p:to>
                                        <p:strVal val="visible"/>
                                      </p:to>
                                    </p:set>
                                    <p:anim calcmode="lin" valueType="num">
                                      <p:cBhvr>
                                        <p:cTn id="77" dur="1000" fill="hold"/>
                                        <p:tgtEl>
                                          <p:spTgt spid="24">
                                            <p:graphicEl>
                                              <a:dgm id="{B2A8BF16-D7E2-4C74-8888-85A7634BA929}"/>
                                            </p:graphicEl>
                                          </p:spTgt>
                                        </p:tgtEl>
                                        <p:attrNameLst>
                                          <p:attrName>ppt_w</p:attrName>
                                        </p:attrNameLst>
                                      </p:cBhvr>
                                      <p:tavLst>
                                        <p:tav tm="0">
                                          <p:val>
                                            <p:fltVal val="0"/>
                                          </p:val>
                                        </p:tav>
                                        <p:tav tm="100000">
                                          <p:val>
                                            <p:strVal val="#ppt_w"/>
                                          </p:val>
                                        </p:tav>
                                      </p:tavLst>
                                    </p:anim>
                                    <p:anim calcmode="lin" valueType="num">
                                      <p:cBhvr>
                                        <p:cTn id="78" dur="1000" fill="hold"/>
                                        <p:tgtEl>
                                          <p:spTgt spid="24">
                                            <p:graphicEl>
                                              <a:dgm id="{B2A8BF16-D7E2-4C74-8888-85A7634BA929}"/>
                                            </p:graphicEl>
                                          </p:spTgt>
                                        </p:tgtEl>
                                        <p:attrNameLst>
                                          <p:attrName>ppt_h</p:attrName>
                                        </p:attrNameLst>
                                      </p:cBhvr>
                                      <p:tavLst>
                                        <p:tav tm="0">
                                          <p:val>
                                            <p:fltVal val="0"/>
                                          </p:val>
                                        </p:tav>
                                        <p:tav tm="100000">
                                          <p:val>
                                            <p:strVal val="#ppt_h"/>
                                          </p:val>
                                        </p:tav>
                                      </p:tavLst>
                                    </p:anim>
                                    <p:anim calcmode="lin" valueType="num">
                                      <p:cBhvr>
                                        <p:cTn id="79" dur="1000" fill="hold"/>
                                        <p:tgtEl>
                                          <p:spTgt spid="24">
                                            <p:graphicEl>
                                              <a:dgm id="{B2A8BF16-D7E2-4C74-8888-85A7634BA929}"/>
                                            </p:graphicEl>
                                          </p:spTgt>
                                        </p:tgtEl>
                                        <p:attrNameLst>
                                          <p:attrName>style.rotation</p:attrName>
                                        </p:attrNameLst>
                                      </p:cBhvr>
                                      <p:tavLst>
                                        <p:tav tm="0">
                                          <p:val>
                                            <p:fltVal val="90"/>
                                          </p:val>
                                        </p:tav>
                                        <p:tav tm="100000">
                                          <p:val>
                                            <p:fltVal val="0"/>
                                          </p:val>
                                        </p:tav>
                                      </p:tavLst>
                                    </p:anim>
                                    <p:animEffect transition="in" filter="fade">
                                      <p:cBhvr>
                                        <p:cTn id="80" dur="1000"/>
                                        <p:tgtEl>
                                          <p:spTgt spid="24">
                                            <p:graphicEl>
                                              <a:dgm id="{B2A8BF16-D7E2-4C74-8888-85A7634BA929}"/>
                                            </p:graphicEl>
                                          </p:spTgt>
                                        </p:tgtEl>
                                      </p:cBhvr>
                                    </p:animEffect>
                                  </p:childTnLst>
                                </p:cTn>
                              </p:par>
                            </p:childTnLst>
                          </p:cTn>
                        </p:par>
                        <p:par>
                          <p:cTn id="81" fill="hold">
                            <p:stCondLst>
                              <p:cond delay="10500"/>
                            </p:stCondLst>
                            <p:childTnLst>
                              <p:par>
                                <p:cTn id="82" presetID="31" presetClass="entr" presetSubtype="0" fill="hold" grpId="0" nodeType="afterEffect">
                                  <p:stCondLst>
                                    <p:cond delay="0"/>
                                  </p:stCondLst>
                                  <p:childTnLst>
                                    <p:set>
                                      <p:cBhvr>
                                        <p:cTn id="83" dur="1" fill="hold">
                                          <p:stCondLst>
                                            <p:cond delay="0"/>
                                          </p:stCondLst>
                                        </p:cTn>
                                        <p:tgtEl>
                                          <p:spTgt spid="24">
                                            <p:graphicEl>
                                              <a:dgm id="{83D25CEF-EB7F-41AA-A268-9335AE0386E8}"/>
                                            </p:graphicEl>
                                          </p:spTgt>
                                        </p:tgtEl>
                                        <p:attrNameLst>
                                          <p:attrName>style.visibility</p:attrName>
                                        </p:attrNameLst>
                                      </p:cBhvr>
                                      <p:to>
                                        <p:strVal val="visible"/>
                                      </p:to>
                                    </p:set>
                                    <p:anim calcmode="lin" valueType="num">
                                      <p:cBhvr>
                                        <p:cTn id="84" dur="1000" fill="hold"/>
                                        <p:tgtEl>
                                          <p:spTgt spid="24">
                                            <p:graphicEl>
                                              <a:dgm id="{83D25CEF-EB7F-41AA-A268-9335AE0386E8}"/>
                                            </p:graphicEl>
                                          </p:spTgt>
                                        </p:tgtEl>
                                        <p:attrNameLst>
                                          <p:attrName>ppt_w</p:attrName>
                                        </p:attrNameLst>
                                      </p:cBhvr>
                                      <p:tavLst>
                                        <p:tav tm="0">
                                          <p:val>
                                            <p:fltVal val="0"/>
                                          </p:val>
                                        </p:tav>
                                        <p:tav tm="100000">
                                          <p:val>
                                            <p:strVal val="#ppt_w"/>
                                          </p:val>
                                        </p:tav>
                                      </p:tavLst>
                                    </p:anim>
                                    <p:anim calcmode="lin" valueType="num">
                                      <p:cBhvr>
                                        <p:cTn id="85" dur="1000" fill="hold"/>
                                        <p:tgtEl>
                                          <p:spTgt spid="24">
                                            <p:graphicEl>
                                              <a:dgm id="{83D25CEF-EB7F-41AA-A268-9335AE0386E8}"/>
                                            </p:graphicEl>
                                          </p:spTgt>
                                        </p:tgtEl>
                                        <p:attrNameLst>
                                          <p:attrName>ppt_h</p:attrName>
                                        </p:attrNameLst>
                                      </p:cBhvr>
                                      <p:tavLst>
                                        <p:tav tm="0">
                                          <p:val>
                                            <p:fltVal val="0"/>
                                          </p:val>
                                        </p:tav>
                                        <p:tav tm="100000">
                                          <p:val>
                                            <p:strVal val="#ppt_h"/>
                                          </p:val>
                                        </p:tav>
                                      </p:tavLst>
                                    </p:anim>
                                    <p:anim calcmode="lin" valueType="num">
                                      <p:cBhvr>
                                        <p:cTn id="86" dur="1000" fill="hold"/>
                                        <p:tgtEl>
                                          <p:spTgt spid="24">
                                            <p:graphicEl>
                                              <a:dgm id="{83D25CEF-EB7F-41AA-A268-9335AE0386E8}"/>
                                            </p:graphicEl>
                                          </p:spTgt>
                                        </p:tgtEl>
                                        <p:attrNameLst>
                                          <p:attrName>style.rotation</p:attrName>
                                        </p:attrNameLst>
                                      </p:cBhvr>
                                      <p:tavLst>
                                        <p:tav tm="0">
                                          <p:val>
                                            <p:fltVal val="90"/>
                                          </p:val>
                                        </p:tav>
                                        <p:tav tm="100000">
                                          <p:val>
                                            <p:fltVal val="0"/>
                                          </p:val>
                                        </p:tav>
                                      </p:tavLst>
                                    </p:anim>
                                    <p:animEffect transition="in" filter="fade">
                                      <p:cBhvr>
                                        <p:cTn id="87" dur="1000"/>
                                        <p:tgtEl>
                                          <p:spTgt spid="24">
                                            <p:graphicEl>
                                              <a:dgm id="{83D25CEF-EB7F-41AA-A268-9335AE0386E8}"/>
                                            </p:graphicEl>
                                          </p:spTgt>
                                        </p:tgtEl>
                                      </p:cBhvr>
                                    </p:animEffect>
                                  </p:childTnLst>
                                </p:cTn>
                              </p:par>
                            </p:childTnLst>
                          </p:cTn>
                        </p:par>
                        <p:par>
                          <p:cTn id="88" fill="hold">
                            <p:stCondLst>
                              <p:cond delay="11500"/>
                            </p:stCondLst>
                            <p:childTnLst>
                              <p:par>
                                <p:cTn id="89" presetID="31" presetClass="entr" presetSubtype="0" fill="hold" grpId="0" nodeType="afterEffect">
                                  <p:stCondLst>
                                    <p:cond delay="0"/>
                                  </p:stCondLst>
                                  <p:childTnLst>
                                    <p:set>
                                      <p:cBhvr>
                                        <p:cTn id="90" dur="1" fill="hold">
                                          <p:stCondLst>
                                            <p:cond delay="0"/>
                                          </p:stCondLst>
                                        </p:cTn>
                                        <p:tgtEl>
                                          <p:spTgt spid="24">
                                            <p:graphicEl>
                                              <a:dgm id="{2A75EF05-D213-4267-BE65-21DB956F27BA}"/>
                                            </p:graphicEl>
                                          </p:spTgt>
                                        </p:tgtEl>
                                        <p:attrNameLst>
                                          <p:attrName>style.visibility</p:attrName>
                                        </p:attrNameLst>
                                      </p:cBhvr>
                                      <p:to>
                                        <p:strVal val="visible"/>
                                      </p:to>
                                    </p:set>
                                    <p:anim calcmode="lin" valueType="num">
                                      <p:cBhvr>
                                        <p:cTn id="91" dur="1000" fill="hold"/>
                                        <p:tgtEl>
                                          <p:spTgt spid="24">
                                            <p:graphicEl>
                                              <a:dgm id="{2A75EF05-D213-4267-BE65-21DB956F27BA}"/>
                                            </p:graphicEl>
                                          </p:spTgt>
                                        </p:tgtEl>
                                        <p:attrNameLst>
                                          <p:attrName>ppt_w</p:attrName>
                                        </p:attrNameLst>
                                      </p:cBhvr>
                                      <p:tavLst>
                                        <p:tav tm="0">
                                          <p:val>
                                            <p:fltVal val="0"/>
                                          </p:val>
                                        </p:tav>
                                        <p:tav tm="100000">
                                          <p:val>
                                            <p:strVal val="#ppt_w"/>
                                          </p:val>
                                        </p:tav>
                                      </p:tavLst>
                                    </p:anim>
                                    <p:anim calcmode="lin" valueType="num">
                                      <p:cBhvr>
                                        <p:cTn id="92" dur="1000" fill="hold"/>
                                        <p:tgtEl>
                                          <p:spTgt spid="24">
                                            <p:graphicEl>
                                              <a:dgm id="{2A75EF05-D213-4267-BE65-21DB956F27BA}"/>
                                            </p:graphicEl>
                                          </p:spTgt>
                                        </p:tgtEl>
                                        <p:attrNameLst>
                                          <p:attrName>ppt_h</p:attrName>
                                        </p:attrNameLst>
                                      </p:cBhvr>
                                      <p:tavLst>
                                        <p:tav tm="0">
                                          <p:val>
                                            <p:fltVal val="0"/>
                                          </p:val>
                                        </p:tav>
                                        <p:tav tm="100000">
                                          <p:val>
                                            <p:strVal val="#ppt_h"/>
                                          </p:val>
                                        </p:tav>
                                      </p:tavLst>
                                    </p:anim>
                                    <p:anim calcmode="lin" valueType="num">
                                      <p:cBhvr>
                                        <p:cTn id="93" dur="1000" fill="hold"/>
                                        <p:tgtEl>
                                          <p:spTgt spid="24">
                                            <p:graphicEl>
                                              <a:dgm id="{2A75EF05-D213-4267-BE65-21DB956F27BA}"/>
                                            </p:graphicEl>
                                          </p:spTgt>
                                        </p:tgtEl>
                                        <p:attrNameLst>
                                          <p:attrName>style.rotation</p:attrName>
                                        </p:attrNameLst>
                                      </p:cBhvr>
                                      <p:tavLst>
                                        <p:tav tm="0">
                                          <p:val>
                                            <p:fltVal val="90"/>
                                          </p:val>
                                        </p:tav>
                                        <p:tav tm="100000">
                                          <p:val>
                                            <p:fltVal val="0"/>
                                          </p:val>
                                        </p:tav>
                                      </p:tavLst>
                                    </p:anim>
                                    <p:animEffect transition="in" filter="fade">
                                      <p:cBhvr>
                                        <p:cTn id="94" dur="1000"/>
                                        <p:tgtEl>
                                          <p:spTgt spid="24">
                                            <p:graphicEl>
                                              <a:dgm id="{2A75EF05-D213-4267-BE65-21DB956F27BA}"/>
                                            </p:graphicEl>
                                          </p:spTgt>
                                        </p:tgtEl>
                                      </p:cBhvr>
                                    </p:animEffect>
                                  </p:childTnLst>
                                </p:cTn>
                              </p:par>
                            </p:childTnLst>
                          </p:cTn>
                        </p:par>
                        <p:par>
                          <p:cTn id="95" fill="hold">
                            <p:stCondLst>
                              <p:cond delay="12500"/>
                            </p:stCondLst>
                            <p:childTnLst>
                              <p:par>
                                <p:cTn id="96" presetID="31" presetClass="entr" presetSubtype="0" fill="hold" grpId="0" nodeType="afterEffect">
                                  <p:stCondLst>
                                    <p:cond delay="0"/>
                                  </p:stCondLst>
                                  <p:childTnLst>
                                    <p:set>
                                      <p:cBhvr>
                                        <p:cTn id="97" dur="1" fill="hold">
                                          <p:stCondLst>
                                            <p:cond delay="0"/>
                                          </p:stCondLst>
                                        </p:cTn>
                                        <p:tgtEl>
                                          <p:spTgt spid="24">
                                            <p:graphicEl>
                                              <a:dgm id="{681C0B45-DC36-4349-B4FE-3C5196CFAECA}"/>
                                            </p:graphicEl>
                                          </p:spTgt>
                                        </p:tgtEl>
                                        <p:attrNameLst>
                                          <p:attrName>style.visibility</p:attrName>
                                        </p:attrNameLst>
                                      </p:cBhvr>
                                      <p:to>
                                        <p:strVal val="visible"/>
                                      </p:to>
                                    </p:set>
                                    <p:anim calcmode="lin" valueType="num">
                                      <p:cBhvr>
                                        <p:cTn id="98" dur="1000" fill="hold"/>
                                        <p:tgtEl>
                                          <p:spTgt spid="24">
                                            <p:graphicEl>
                                              <a:dgm id="{681C0B45-DC36-4349-B4FE-3C5196CFAECA}"/>
                                            </p:graphicEl>
                                          </p:spTgt>
                                        </p:tgtEl>
                                        <p:attrNameLst>
                                          <p:attrName>ppt_w</p:attrName>
                                        </p:attrNameLst>
                                      </p:cBhvr>
                                      <p:tavLst>
                                        <p:tav tm="0">
                                          <p:val>
                                            <p:fltVal val="0"/>
                                          </p:val>
                                        </p:tav>
                                        <p:tav tm="100000">
                                          <p:val>
                                            <p:strVal val="#ppt_w"/>
                                          </p:val>
                                        </p:tav>
                                      </p:tavLst>
                                    </p:anim>
                                    <p:anim calcmode="lin" valueType="num">
                                      <p:cBhvr>
                                        <p:cTn id="99" dur="1000" fill="hold"/>
                                        <p:tgtEl>
                                          <p:spTgt spid="24">
                                            <p:graphicEl>
                                              <a:dgm id="{681C0B45-DC36-4349-B4FE-3C5196CFAECA}"/>
                                            </p:graphicEl>
                                          </p:spTgt>
                                        </p:tgtEl>
                                        <p:attrNameLst>
                                          <p:attrName>ppt_h</p:attrName>
                                        </p:attrNameLst>
                                      </p:cBhvr>
                                      <p:tavLst>
                                        <p:tav tm="0">
                                          <p:val>
                                            <p:fltVal val="0"/>
                                          </p:val>
                                        </p:tav>
                                        <p:tav tm="100000">
                                          <p:val>
                                            <p:strVal val="#ppt_h"/>
                                          </p:val>
                                        </p:tav>
                                      </p:tavLst>
                                    </p:anim>
                                    <p:anim calcmode="lin" valueType="num">
                                      <p:cBhvr>
                                        <p:cTn id="100" dur="1000" fill="hold"/>
                                        <p:tgtEl>
                                          <p:spTgt spid="24">
                                            <p:graphicEl>
                                              <a:dgm id="{681C0B45-DC36-4349-B4FE-3C5196CFAECA}"/>
                                            </p:graphicEl>
                                          </p:spTgt>
                                        </p:tgtEl>
                                        <p:attrNameLst>
                                          <p:attrName>style.rotation</p:attrName>
                                        </p:attrNameLst>
                                      </p:cBhvr>
                                      <p:tavLst>
                                        <p:tav tm="0">
                                          <p:val>
                                            <p:fltVal val="90"/>
                                          </p:val>
                                        </p:tav>
                                        <p:tav tm="100000">
                                          <p:val>
                                            <p:fltVal val="0"/>
                                          </p:val>
                                        </p:tav>
                                      </p:tavLst>
                                    </p:anim>
                                    <p:animEffect transition="in" filter="fade">
                                      <p:cBhvr>
                                        <p:cTn id="101" dur="1000"/>
                                        <p:tgtEl>
                                          <p:spTgt spid="24">
                                            <p:graphicEl>
                                              <a:dgm id="{681C0B45-DC36-4349-B4FE-3C5196CFAECA}"/>
                                            </p:graphicEl>
                                          </p:spTgt>
                                        </p:tgtEl>
                                      </p:cBhvr>
                                    </p:animEffect>
                                  </p:childTnLst>
                                </p:cTn>
                              </p:par>
                            </p:childTnLst>
                          </p:cTn>
                        </p:par>
                        <p:par>
                          <p:cTn id="102" fill="hold">
                            <p:stCondLst>
                              <p:cond delay="13500"/>
                            </p:stCondLst>
                            <p:childTnLst>
                              <p:par>
                                <p:cTn id="103" presetID="31" presetClass="entr" presetSubtype="0" fill="hold" grpId="0" nodeType="afterEffect">
                                  <p:stCondLst>
                                    <p:cond delay="0"/>
                                  </p:stCondLst>
                                  <p:childTnLst>
                                    <p:set>
                                      <p:cBhvr>
                                        <p:cTn id="104" dur="1" fill="hold">
                                          <p:stCondLst>
                                            <p:cond delay="0"/>
                                          </p:stCondLst>
                                        </p:cTn>
                                        <p:tgtEl>
                                          <p:spTgt spid="24">
                                            <p:graphicEl>
                                              <a:dgm id="{9FCC1BDF-17D3-45BE-805F-F11CCEEF1E49}"/>
                                            </p:graphicEl>
                                          </p:spTgt>
                                        </p:tgtEl>
                                        <p:attrNameLst>
                                          <p:attrName>style.visibility</p:attrName>
                                        </p:attrNameLst>
                                      </p:cBhvr>
                                      <p:to>
                                        <p:strVal val="visible"/>
                                      </p:to>
                                    </p:set>
                                    <p:anim calcmode="lin" valueType="num">
                                      <p:cBhvr>
                                        <p:cTn id="105" dur="1000" fill="hold"/>
                                        <p:tgtEl>
                                          <p:spTgt spid="24">
                                            <p:graphicEl>
                                              <a:dgm id="{9FCC1BDF-17D3-45BE-805F-F11CCEEF1E49}"/>
                                            </p:graphicEl>
                                          </p:spTgt>
                                        </p:tgtEl>
                                        <p:attrNameLst>
                                          <p:attrName>ppt_w</p:attrName>
                                        </p:attrNameLst>
                                      </p:cBhvr>
                                      <p:tavLst>
                                        <p:tav tm="0">
                                          <p:val>
                                            <p:fltVal val="0"/>
                                          </p:val>
                                        </p:tav>
                                        <p:tav tm="100000">
                                          <p:val>
                                            <p:strVal val="#ppt_w"/>
                                          </p:val>
                                        </p:tav>
                                      </p:tavLst>
                                    </p:anim>
                                    <p:anim calcmode="lin" valueType="num">
                                      <p:cBhvr>
                                        <p:cTn id="106" dur="1000" fill="hold"/>
                                        <p:tgtEl>
                                          <p:spTgt spid="24">
                                            <p:graphicEl>
                                              <a:dgm id="{9FCC1BDF-17D3-45BE-805F-F11CCEEF1E49}"/>
                                            </p:graphicEl>
                                          </p:spTgt>
                                        </p:tgtEl>
                                        <p:attrNameLst>
                                          <p:attrName>ppt_h</p:attrName>
                                        </p:attrNameLst>
                                      </p:cBhvr>
                                      <p:tavLst>
                                        <p:tav tm="0">
                                          <p:val>
                                            <p:fltVal val="0"/>
                                          </p:val>
                                        </p:tav>
                                        <p:tav tm="100000">
                                          <p:val>
                                            <p:strVal val="#ppt_h"/>
                                          </p:val>
                                        </p:tav>
                                      </p:tavLst>
                                    </p:anim>
                                    <p:anim calcmode="lin" valueType="num">
                                      <p:cBhvr>
                                        <p:cTn id="107" dur="1000" fill="hold"/>
                                        <p:tgtEl>
                                          <p:spTgt spid="24">
                                            <p:graphicEl>
                                              <a:dgm id="{9FCC1BDF-17D3-45BE-805F-F11CCEEF1E49}"/>
                                            </p:graphicEl>
                                          </p:spTgt>
                                        </p:tgtEl>
                                        <p:attrNameLst>
                                          <p:attrName>style.rotation</p:attrName>
                                        </p:attrNameLst>
                                      </p:cBhvr>
                                      <p:tavLst>
                                        <p:tav tm="0">
                                          <p:val>
                                            <p:fltVal val="90"/>
                                          </p:val>
                                        </p:tav>
                                        <p:tav tm="100000">
                                          <p:val>
                                            <p:fltVal val="0"/>
                                          </p:val>
                                        </p:tav>
                                      </p:tavLst>
                                    </p:anim>
                                    <p:animEffect transition="in" filter="fade">
                                      <p:cBhvr>
                                        <p:cTn id="108" dur="1000"/>
                                        <p:tgtEl>
                                          <p:spTgt spid="24">
                                            <p:graphicEl>
                                              <a:dgm id="{9FCC1BDF-17D3-45BE-805F-F11CCEEF1E49}"/>
                                            </p:graphicEl>
                                          </p:spTgt>
                                        </p:tgtEl>
                                      </p:cBhvr>
                                    </p:animEffect>
                                  </p:childTnLst>
                                </p:cTn>
                              </p:par>
                            </p:childTnLst>
                          </p:cTn>
                        </p:par>
                        <p:par>
                          <p:cTn id="109" fill="hold">
                            <p:stCondLst>
                              <p:cond delay="14500"/>
                            </p:stCondLst>
                            <p:childTnLst>
                              <p:par>
                                <p:cTn id="110" presetID="31" presetClass="entr" presetSubtype="0" fill="hold" grpId="0" nodeType="afterEffect">
                                  <p:stCondLst>
                                    <p:cond delay="0"/>
                                  </p:stCondLst>
                                  <p:childTnLst>
                                    <p:set>
                                      <p:cBhvr>
                                        <p:cTn id="111" dur="1" fill="hold">
                                          <p:stCondLst>
                                            <p:cond delay="0"/>
                                          </p:stCondLst>
                                        </p:cTn>
                                        <p:tgtEl>
                                          <p:spTgt spid="24">
                                            <p:graphicEl>
                                              <a:dgm id="{CD61EEED-CCA3-4BB0-87A6-0941B99AF800}"/>
                                            </p:graphicEl>
                                          </p:spTgt>
                                        </p:tgtEl>
                                        <p:attrNameLst>
                                          <p:attrName>style.visibility</p:attrName>
                                        </p:attrNameLst>
                                      </p:cBhvr>
                                      <p:to>
                                        <p:strVal val="visible"/>
                                      </p:to>
                                    </p:set>
                                    <p:anim calcmode="lin" valueType="num">
                                      <p:cBhvr>
                                        <p:cTn id="112" dur="1000" fill="hold"/>
                                        <p:tgtEl>
                                          <p:spTgt spid="24">
                                            <p:graphicEl>
                                              <a:dgm id="{CD61EEED-CCA3-4BB0-87A6-0941B99AF800}"/>
                                            </p:graphicEl>
                                          </p:spTgt>
                                        </p:tgtEl>
                                        <p:attrNameLst>
                                          <p:attrName>ppt_w</p:attrName>
                                        </p:attrNameLst>
                                      </p:cBhvr>
                                      <p:tavLst>
                                        <p:tav tm="0">
                                          <p:val>
                                            <p:fltVal val="0"/>
                                          </p:val>
                                        </p:tav>
                                        <p:tav tm="100000">
                                          <p:val>
                                            <p:strVal val="#ppt_w"/>
                                          </p:val>
                                        </p:tav>
                                      </p:tavLst>
                                    </p:anim>
                                    <p:anim calcmode="lin" valueType="num">
                                      <p:cBhvr>
                                        <p:cTn id="113" dur="1000" fill="hold"/>
                                        <p:tgtEl>
                                          <p:spTgt spid="24">
                                            <p:graphicEl>
                                              <a:dgm id="{CD61EEED-CCA3-4BB0-87A6-0941B99AF800}"/>
                                            </p:graphicEl>
                                          </p:spTgt>
                                        </p:tgtEl>
                                        <p:attrNameLst>
                                          <p:attrName>ppt_h</p:attrName>
                                        </p:attrNameLst>
                                      </p:cBhvr>
                                      <p:tavLst>
                                        <p:tav tm="0">
                                          <p:val>
                                            <p:fltVal val="0"/>
                                          </p:val>
                                        </p:tav>
                                        <p:tav tm="100000">
                                          <p:val>
                                            <p:strVal val="#ppt_h"/>
                                          </p:val>
                                        </p:tav>
                                      </p:tavLst>
                                    </p:anim>
                                    <p:anim calcmode="lin" valueType="num">
                                      <p:cBhvr>
                                        <p:cTn id="114" dur="1000" fill="hold"/>
                                        <p:tgtEl>
                                          <p:spTgt spid="24">
                                            <p:graphicEl>
                                              <a:dgm id="{CD61EEED-CCA3-4BB0-87A6-0941B99AF800}"/>
                                            </p:graphicEl>
                                          </p:spTgt>
                                        </p:tgtEl>
                                        <p:attrNameLst>
                                          <p:attrName>style.rotation</p:attrName>
                                        </p:attrNameLst>
                                      </p:cBhvr>
                                      <p:tavLst>
                                        <p:tav tm="0">
                                          <p:val>
                                            <p:fltVal val="90"/>
                                          </p:val>
                                        </p:tav>
                                        <p:tav tm="100000">
                                          <p:val>
                                            <p:fltVal val="0"/>
                                          </p:val>
                                        </p:tav>
                                      </p:tavLst>
                                    </p:anim>
                                    <p:animEffect transition="in" filter="fade">
                                      <p:cBhvr>
                                        <p:cTn id="115" dur="1000"/>
                                        <p:tgtEl>
                                          <p:spTgt spid="24">
                                            <p:graphicEl>
                                              <a:dgm id="{CD61EEED-CCA3-4BB0-87A6-0941B99AF800}"/>
                                            </p:graphicEl>
                                          </p:spTgt>
                                        </p:tgtEl>
                                      </p:cBhvr>
                                    </p:animEffect>
                                  </p:childTnLst>
                                </p:cTn>
                              </p:par>
                            </p:childTnLst>
                          </p:cTn>
                        </p:par>
                        <p:par>
                          <p:cTn id="116" fill="hold">
                            <p:stCondLst>
                              <p:cond delay="15500"/>
                            </p:stCondLst>
                            <p:childTnLst>
                              <p:par>
                                <p:cTn id="117" presetID="31" presetClass="entr" presetSubtype="0" fill="hold" grpId="0" nodeType="afterEffect">
                                  <p:stCondLst>
                                    <p:cond delay="0"/>
                                  </p:stCondLst>
                                  <p:childTnLst>
                                    <p:set>
                                      <p:cBhvr>
                                        <p:cTn id="118" dur="1" fill="hold">
                                          <p:stCondLst>
                                            <p:cond delay="0"/>
                                          </p:stCondLst>
                                        </p:cTn>
                                        <p:tgtEl>
                                          <p:spTgt spid="24">
                                            <p:graphicEl>
                                              <a:dgm id="{FE98BB1D-BE2E-4EA7-B697-5F1073BA9120}"/>
                                            </p:graphicEl>
                                          </p:spTgt>
                                        </p:tgtEl>
                                        <p:attrNameLst>
                                          <p:attrName>style.visibility</p:attrName>
                                        </p:attrNameLst>
                                      </p:cBhvr>
                                      <p:to>
                                        <p:strVal val="visible"/>
                                      </p:to>
                                    </p:set>
                                    <p:anim calcmode="lin" valueType="num">
                                      <p:cBhvr>
                                        <p:cTn id="119" dur="1000" fill="hold"/>
                                        <p:tgtEl>
                                          <p:spTgt spid="24">
                                            <p:graphicEl>
                                              <a:dgm id="{FE98BB1D-BE2E-4EA7-B697-5F1073BA9120}"/>
                                            </p:graphicEl>
                                          </p:spTgt>
                                        </p:tgtEl>
                                        <p:attrNameLst>
                                          <p:attrName>ppt_w</p:attrName>
                                        </p:attrNameLst>
                                      </p:cBhvr>
                                      <p:tavLst>
                                        <p:tav tm="0">
                                          <p:val>
                                            <p:fltVal val="0"/>
                                          </p:val>
                                        </p:tav>
                                        <p:tav tm="100000">
                                          <p:val>
                                            <p:strVal val="#ppt_w"/>
                                          </p:val>
                                        </p:tav>
                                      </p:tavLst>
                                    </p:anim>
                                    <p:anim calcmode="lin" valueType="num">
                                      <p:cBhvr>
                                        <p:cTn id="120" dur="1000" fill="hold"/>
                                        <p:tgtEl>
                                          <p:spTgt spid="24">
                                            <p:graphicEl>
                                              <a:dgm id="{FE98BB1D-BE2E-4EA7-B697-5F1073BA9120}"/>
                                            </p:graphicEl>
                                          </p:spTgt>
                                        </p:tgtEl>
                                        <p:attrNameLst>
                                          <p:attrName>ppt_h</p:attrName>
                                        </p:attrNameLst>
                                      </p:cBhvr>
                                      <p:tavLst>
                                        <p:tav tm="0">
                                          <p:val>
                                            <p:fltVal val="0"/>
                                          </p:val>
                                        </p:tav>
                                        <p:tav tm="100000">
                                          <p:val>
                                            <p:strVal val="#ppt_h"/>
                                          </p:val>
                                        </p:tav>
                                      </p:tavLst>
                                    </p:anim>
                                    <p:anim calcmode="lin" valueType="num">
                                      <p:cBhvr>
                                        <p:cTn id="121" dur="1000" fill="hold"/>
                                        <p:tgtEl>
                                          <p:spTgt spid="24">
                                            <p:graphicEl>
                                              <a:dgm id="{FE98BB1D-BE2E-4EA7-B697-5F1073BA9120}"/>
                                            </p:graphicEl>
                                          </p:spTgt>
                                        </p:tgtEl>
                                        <p:attrNameLst>
                                          <p:attrName>style.rotation</p:attrName>
                                        </p:attrNameLst>
                                      </p:cBhvr>
                                      <p:tavLst>
                                        <p:tav tm="0">
                                          <p:val>
                                            <p:fltVal val="90"/>
                                          </p:val>
                                        </p:tav>
                                        <p:tav tm="100000">
                                          <p:val>
                                            <p:fltVal val="0"/>
                                          </p:val>
                                        </p:tav>
                                      </p:tavLst>
                                    </p:anim>
                                    <p:animEffect transition="in" filter="fade">
                                      <p:cBhvr>
                                        <p:cTn id="122" dur="1000"/>
                                        <p:tgtEl>
                                          <p:spTgt spid="24">
                                            <p:graphicEl>
                                              <a:dgm id="{FE98BB1D-BE2E-4EA7-B697-5F1073BA9120}"/>
                                            </p:graphicEl>
                                          </p:spTgt>
                                        </p:tgtEl>
                                      </p:cBhvr>
                                    </p:animEffect>
                                  </p:childTnLst>
                                </p:cTn>
                              </p:par>
                            </p:childTnLst>
                          </p:cTn>
                        </p:par>
                        <p:par>
                          <p:cTn id="123" fill="hold">
                            <p:stCondLst>
                              <p:cond delay="16500"/>
                            </p:stCondLst>
                            <p:childTnLst>
                              <p:par>
                                <p:cTn id="124" presetID="31" presetClass="entr" presetSubtype="0" fill="hold" grpId="0" nodeType="afterEffect">
                                  <p:stCondLst>
                                    <p:cond delay="0"/>
                                  </p:stCondLst>
                                  <p:childTnLst>
                                    <p:set>
                                      <p:cBhvr>
                                        <p:cTn id="125" dur="1" fill="hold">
                                          <p:stCondLst>
                                            <p:cond delay="0"/>
                                          </p:stCondLst>
                                        </p:cTn>
                                        <p:tgtEl>
                                          <p:spTgt spid="24">
                                            <p:graphicEl>
                                              <a:dgm id="{265F556A-AFF2-489F-A47B-22E3D2BD53CA}"/>
                                            </p:graphicEl>
                                          </p:spTgt>
                                        </p:tgtEl>
                                        <p:attrNameLst>
                                          <p:attrName>style.visibility</p:attrName>
                                        </p:attrNameLst>
                                      </p:cBhvr>
                                      <p:to>
                                        <p:strVal val="visible"/>
                                      </p:to>
                                    </p:set>
                                    <p:anim calcmode="lin" valueType="num">
                                      <p:cBhvr>
                                        <p:cTn id="126" dur="1000" fill="hold"/>
                                        <p:tgtEl>
                                          <p:spTgt spid="24">
                                            <p:graphicEl>
                                              <a:dgm id="{265F556A-AFF2-489F-A47B-22E3D2BD53CA}"/>
                                            </p:graphicEl>
                                          </p:spTgt>
                                        </p:tgtEl>
                                        <p:attrNameLst>
                                          <p:attrName>ppt_w</p:attrName>
                                        </p:attrNameLst>
                                      </p:cBhvr>
                                      <p:tavLst>
                                        <p:tav tm="0">
                                          <p:val>
                                            <p:fltVal val="0"/>
                                          </p:val>
                                        </p:tav>
                                        <p:tav tm="100000">
                                          <p:val>
                                            <p:strVal val="#ppt_w"/>
                                          </p:val>
                                        </p:tav>
                                      </p:tavLst>
                                    </p:anim>
                                    <p:anim calcmode="lin" valueType="num">
                                      <p:cBhvr>
                                        <p:cTn id="127" dur="1000" fill="hold"/>
                                        <p:tgtEl>
                                          <p:spTgt spid="24">
                                            <p:graphicEl>
                                              <a:dgm id="{265F556A-AFF2-489F-A47B-22E3D2BD53CA}"/>
                                            </p:graphicEl>
                                          </p:spTgt>
                                        </p:tgtEl>
                                        <p:attrNameLst>
                                          <p:attrName>ppt_h</p:attrName>
                                        </p:attrNameLst>
                                      </p:cBhvr>
                                      <p:tavLst>
                                        <p:tav tm="0">
                                          <p:val>
                                            <p:fltVal val="0"/>
                                          </p:val>
                                        </p:tav>
                                        <p:tav tm="100000">
                                          <p:val>
                                            <p:strVal val="#ppt_h"/>
                                          </p:val>
                                        </p:tav>
                                      </p:tavLst>
                                    </p:anim>
                                    <p:anim calcmode="lin" valueType="num">
                                      <p:cBhvr>
                                        <p:cTn id="128" dur="1000" fill="hold"/>
                                        <p:tgtEl>
                                          <p:spTgt spid="24">
                                            <p:graphicEl>
                                              <a:dgm id="{265F556A-AFF2-489F-A47B-22E3D2BD53CA}"/>
                                            </p:graphicEl>
                                          </p:spTgt>
                                        </p:tgtEl>
                                        <p:attrNameLst>
                                          <p:attrName>style.rotation</p:attrName>
                                        </p:attrNameLst>
                                      </p:cBhvr>
                                      <p:tavLst>
                                        <p:tav tm="0">
                                          <p:val>
                                            <p:fltVal val="90"/>
                                          </p:val>
                                        </p:tav>
                                        <p:tav tm="100000">
                                          <p:val>
                                            <p:fltVal val="0"/>
                                          </p:val>
                                        </p:tav>
                                      </p:tavLst>
                                    </p:anim>
                                    <p:animEffect transition="in" filter="fade">
                                      <p:cBhvr>
                                        <p:cTn id="129" dur="1000"/>
                                        <p:tgtEl>
                                          <p:spTgt spid="24">
                                            <p:graphicEl>
                                              <a:dgm id="{265F556A-AFF2-489F-A47B-22E3D2BD53CA}"/>
                                            </p:graphicEl>
                                          </p:spTgt>
                                        </p:tgtEl>
                                      </p:cBhvr>
                                    </p:animEffect>
                                  </p:childTnLst>
                                </p:cTn>
                              </p:par>
                            </p:childTnLst>
                          </p:cTn>
                        </p:par>
                        <p:par>
                          <p:cTn id="130" fill="hold">
                            <p:stCondLst>
                              <p:cond delay="17500"/>
                            </p:stCondLst>
                            <p:childTnLst>
                              <p:par>
                                <p:cTn id="131" presetID="31" presetClass="entr" presetSubtype="0" fill="hold" grpId="0" nodeType="afterEffect">
                                  <p:stCondLst>
                                    <p:cond delay="0"/>
                                  </p:stCondLst>
                                  <p:childTnLst>
                                    <p:set>
                                      <p:cBhvr>
                                        <p:cTn id="132" dur="1" fill="hold">
                                          <p:stCondLst>
                                            <p:cond delay="0"/>
                                          </p:stCondLst>
                                        </p:cTn>
                                        <p:tgtEl>
                                          <p:spTgt spid="24">
                                            <p:graphicEl>
                                              <a:dgm id="{3E610010-B8D2-47B3-A654-B219611BB12D}"/>
                                            </p:graphicEl>
                                          </p:spTgt>
                                        </p:tgtEl>
                                        <p:attrNameLst>
                                          <p:attrName>style.visibility</p:attrName>
                                        </p:attrNameLst>
                                      </p:cBhvr>
                                      <p:to>
                                        <p:strVal val="visible"/>
                                      </p:to>
                                    </p:set>
                                    <p:anim calcmode="lin" valueType="num">
                                      <p:cBhvr>
                                        <p:cTn id="133" dur="1000" fill="hold"/>
                                        <p:tgtEl>
                                          <p:spTgt spid="24">
                                            <p:graphicEl>
                                              <a:dgm id="{3E610010-B8D2-47B3-A654-B219611BB12D}"/>
                                            </p:graphicEl>
                                          </p:spTgt>
                                        </p:tgtEl>
                                        <p:attrNameLst>
                                          <p:attrName>ppt_w</p:attrName>
                                        </p:attrNameLst>
                                      </p:cBhvr>
                                      <p:tavLst>
                                        <p:tav tm="0">
                                          <p:val>
                                            <p:fltVal val="0"/>
                                          </p:val>
                                        </p:tav>
                                        <p:tav tm="100000">
                                          <p:val>
                                            <p:strVal val="#ppt_w"/>
                                          </p:val>
                                        </p:tav>
                                      </p:tavLst>
                                    </p:anim>
                                    <p:anim calcmode="lin" valueType="num">
                                      <p:cBhvr>
                                        <p:cTn id="134" dur="1000" fill="hold"/>
                                        <p:tgtEl>
                                          <p:spTgt spid="24">
                                            <p:graphicEl>
                                              <a:dgm id="{3E610010-B8D2-47B3-A654-B219611BB12D}"/>
                                            </p:graphicEl>
                                          </p:spTgt>
                                        </p:tgtEl>
                                        <p:attrNameLst>
                                          <p:attrName>ppt_h</p:attrName>
                                        </p:attrNameLst>
                                      </p:cBhvr>
                                      <p:tavLst>
                                        <p:tav tm="0">
                                          <p:val>
                                            <p:fltVal val="0"/>
                                          </p:val>
                                        </p:tav>
                                        <p:tav tm="100000">
                                          <p:val>
                                            <p:strVal val="#ppt_h"/>
                                          </p:val>
                                        </p:tav>
                                      </p:tavLst>
                                    </p:anim>
                                    <p:anim calcmode="lin" valueType="num">
                                      <p:cBhvr>
                                        <p:cTn id="135" dur="1000" fill="hold"/>
                                        <p:tgtEl>
                                          <p:spTgt spid="24">
                                            <p:graphicEl>
                                              <a:dgm id="{3E610010-B8D2-47B3-A654-B219611BB12D}"/>
                                            </p:graphicEl>
                                          </p:spTgt>
                                        </p:tgtEl>
                                        <p:attrNameLst>
                                          <p:attrName>style.rotation</p:attrName>
                                        </p:attrNameLst>
                                      </p:cBhvr>
                                      <p:tavLst>
                                        <p:tav tm="0">
                                          <p:val>
                                            <p:fltVal val="90"/>
                                          </p:val>
                                        </p:tav>
                                        <p:tav tm="100000">
                                          <p:val>
                                            <p:fltVal val="0"/>
                                          </p:val>
                                        </p:tav>
                                      </p:tavLst>
                                    </p:anim>
                                    <p:animEffect transition="in" filter="fade">
                                      <p:cBhvr>
                                        <p:cTn id="136" dur="1000"/>
                                        <p:tgtEl>
                                          <p:spTgt spid="24">
                                            <p:graphicEl>
                                              <a:dgm id="{3E610010-B8D2-47B3-A654-B219611BB12D}"/>
                                            </p:graphicEl>
                                          </p:spTgt>
                                        </p:tgtEl>
                                      </p:cBhvr>
                                    </p:animEffect>
                                  </p:childTnLst>
                                </p:cTn>
                              </p:par>
                            </p:childTnLst>
                          </p:cTn>
                        </p:par>
                        <p:par>
                          <p:cTn id="137" fill="hold">
                            <p:stCondLst>
                              <p:cond delay="18500"/>
                            </p:stCondLst>
                            <p:childTnLst>
                              <p:par>
                                <p:cTn id="138" presetID="31" presetClass="entr" presetSubtype="0" fill="hold" grpId="0" nodeType="afterEffect">
                                  <p:stCondLst>
                                    <p:cond delay="0"/>
                                  </p:stCondLst>
                                  <p:childTnLst>
                                    <p:set>
                                      <p:cBhvr>
                                        <p:cTn id="139" dur="1" fill="hold">
                                          <p:stCondLst>
                                            <p:cond delay="0"/>
                                          </p:stCondLst>
                                        </p:cTn>
                                        <p:tgtEl>
                                          <p:spTgt spid="24">
                                            <p:graphicEl>
                                              <a:dgm id="{78A07636-7572-4D69-854C-7C2C5A2D633E}"/>
                                            </p:graphicEl>
                                          </p:spTgt>
                                        </p:tgtEl>
                                        <p:attrNameLst>
                                          <p:attrName>style.visibility</p:attrName>
                                        </p:attrNameLst>
                                      </p:cBhvr>
                                      <p:to>
                                        <p:strVal val="visible"/>
                                      </p:to>
                                    </p:set>
                                    <p:anim calcmode="lin" valueType="num">
                                      <p:cBhvr>
                                        <p:cTn id="140" dur="1000" fill="hold"/>
                                        <p:tgtEl>
                                          <p:spTgt spid="24">
                                            <p:graphicEl>
                                              <a:dgm id="{78A07636-7572-4D69-854C-7C2C5A2D633E}"/>
                                            </p:graphicEl>
                                          </p:spTgt>
                                        </p:tgtEl>
                                        <p:attrNameLst>
                                          <p:attrName>ppt_w</p:attrName>
                                        </p:attrNameLst>
                                      </p:cBhvr>
                                      <p:tavLst>
                                        <p:tav tm="0">
                                          <p:val>
                                            <p:fltVal val="0"/>
                                          </p:val>
                                        </p:tav>
                                        <p:tav tm="100000">
                                          <p:val>
                                            <p:strVal val="#ppt_w"/>
                                          </p:val>
                                        </p:tav>
                                      </p:tavLst>
                                    </p:anim>
                                    <p:anim calcmode="lin" valueType="num">
                                      <p:cBhvr>
                                        <p:cTn id="141" dur="1000" fill="hold"/>
                                        <p:tgtEl>
                                          <p:spTgt spid="24">
                                            <p:graphicEl>
                                              <a:dgm id="{78A07636-7572-4D69-854C-7C2C5A2D633E}"/>
                                            </p:graphicEl>
                                          </p:spTgt>
                                        </p:tgtEl>
                                        <p:attrNameLst>
                                          <p:attrName>ppt_h</p:attrName>
                                        </p:attrNameLst>
                                      </p:cBhvr>
                                      <p:tavLst>
                                        <p:tav tm="0">
                                          <p:val>
                                            <p:fltVal val="0"/>
                                          </p:val>
                                        </p:tav>
                                        <p:tav tm="100000">
                                          <p:val>
                                            <p:strVal val="#ppt_h"/>
                                          </p:val>
                                        </p:tav>
                                      </p:tavLst>
                                    </p:anim>
                                    <p:anim calcmode="lin" valueType="num">
                                      <p:cBhvr>
                                        <p:cTn id="142" dur="1000" fill="hold"/>
                                        <p:tgtEl>
                                          <p:spTgt spid="24">
                                            <p:graphicEl>
                                              <a:dgm id="{78A07636-7572-4D69-854C-7C2C5A2D633E}"/>
                                            </p:graphicEl>
                                          </p:spTgt>
                                        </p:tgtEl>
                                        <p:attrNameLst>
                                          <p:attrName>style.rotation</p:attrName>
                                        </p:attrNameLst>
                                      </p:cBhvr>
                                      <p:tavLst>
                                        <p:tav tm="0">
                                          <p:val>
                                            <p:fltVal val="90"/>
                                          </p:val>
                                        </p:tav>
                                        <p:tav tm="100000">
                                          <p:val>
                                            <p:fltVal val="0"/>
                                          </p:val>
                                        </p:tav>
                                      </p:tavLst>
                                    </p:anim>
                                    <p:animEffect transition="in" filter="fade">
                                      <p:cBhvr>
                                        <p:cTn id="143" dur="1000"/>
                                        <p:tgtEl>
                                          <p:spTgt spid="24">
                                            <p:graphicEl>
                                              <a:dgm id="{78A07636-7572-4D69-854C-7C2C5A2D633E}"/>
                                            </p:graphicEl>
                                          </p:spTgt>
                                        </p:tgtEl>
                                      </p:cBhvr>
                                    </p:animEffect>
                                  </p:childTnLst>
                                </p:cTn>
                              </p:par>
                            </p:childTnLst>
                          </p:cTn>
                        </p:par>
                        <p:par>
                          <p:cTn id="144" fill="hold">
                            <p:stCondLst>
                              <p:cond delay="19500"/>
                            </p:stCondLst>
                            <p:childTnLst>
                              <p:par>
                                <p:cTn id="145" presetID="31" presetClass="entr" presetSubtype="0" fill="hold" grpId="0" nodeType="afterEffect">
                                  <p:stCondLst>
                                    <p:cond delay="0"/>
                                  </p:stCondLst>
                                  <p:childTnLst>
                                    <p:set>
                                      <p:cBhvr>
                                        <p:cTn id="146" dur="1" fill="hold">
                                          <p:stCondLst>
                                            <p:cond delay="0"/>
                                          </p:stCondLst>
                                        </p:cTn>
                                        <p:tgtEl>
                                          <p:spTgt spid="24">
                                            <p:graphicEl>
                                              <a:dgm id="{4CAC6E0E-4342-4195-BE13-0B5656DCF445}"/>
                                            </p:graphicEl>
                                          </p:spTgt>
                                        </p:tgtEl>
                                        <p:attrNameLst>
                                          <p:attrName>style.visibility</p:attrName>
                                        </p:attrNameLst>
                                      </p:cBhvr>
                                      <p:to>
                                        <p:strVal val="visible"/>
                                      </p:to>
                                    </p:set>
                                    <p:anim calcmode="lin" valueType="num">
                                      <p:cBhvr>
                                        <p:cTn id="147" dur="1000" fill="hold"/>
                                        <p:tgtEl>
                                          <p:spTgt spid="24">
                                            <p:graphicEl>
                                              <a:dgm id="{4CAC6E0E-4342-4195-BE13-0B5656DCF445}"/>
                                            </p:graphicEl>
                                          </p:spTgt>
                                        </p:tgtEl>
                                        <p:attrNameLst>
                                          <p:attrName>ppt_w</p:attrName>
                                        </p:attrNameLst>
                                      </p:cBhvr>
                                      <p:tavLst>
                                        <p:tav tm="0">
                                          <p:val>
                                            <p:fltVal val="0"/>
                                          </p:val>
                                        </p:tav>
                                        <p:tav tm="100000">
                                          <p:val>
                                            <p:strVal val="#ppt_w"/>
                                          </p:val>
                                        </p:tav>
                                      </p:tavLst>
                                    </p:anim>
                                    <p:anim calcmode="lin" valueType="num">
                                      <p:cBhvr>
                                        <p:cTn id="148" dur="1000" fill="hold"/>
                                        <p:tgtEl>
                                          <p:spTgt spid="24">
                                            <p:graphicEl>
                                              <a:dgm id="{4CAC6E0E-4342-4195-BE13-0B5656DCF445}"/>
                                            </p:graphicEl>
                                          </p:spTgt>
                                        </p:tgtEl>
                                        <p:attrNameLst>
                                          <p:attrName>ppt_h</p:attrName>
                                        </p:attrNameLst>
                                      </p:cBhvr>
                                      <p:tavLst>
                                        <p:tav tm="0">
                                          <p:val>
                                            <p:fltVal val="0"/>
                                          </p:val>
                                        </p:tav>
                                        <p:tav tm="100000">
                                          <p:val>
                                            <p:strVal val="#ppt_h"/>
                                          </p:val>
                                        </p:tav>
                                      </p:tavLst>
                                    </p:anim>
                                    <p:anim calcmode="lin" valueType="num">
                                      <p:cBhvr>
                                        <p:cTn id="149" dur="1000" fill="hold"/>
                                        <p:tgtEl>
                                          <p:spTgt spid="24">
                                            <p:graphicEl>
                                              <a:dgm id="{4CAC6E0E-4342-4195-BE13-0B5656DCF445}"/>
                                            </p:graphicEl>
                                          </p:spTgt>
                                        </p:tgtEl>
                                        <p:attrNameLst>
                                          <p:attrName>style.rotation</p:attrName>
                                        </p:attrNameLst>
                                      </p:cBhvr>
                                      <p:tavLst>
                                        <p:tav tm="0">
                                          <p:val>
                                            <p:fltVal val="90"/>
                                          </p:val>
                                        </p:tav>
                                        <p:tav tm="100000">
                                          <p:val>
                                            <p:fltVal val="0"/>
                                          </p:val>
                                        </p:tav>
                                      </p:tavLst>
                                    </p:anim>
                                    <p:animEffect transition="in" filter="fade">
                                      <p:cBhvr>
                                        <p:cTn id="150" dur="1000"/>
                                        <p:tgtEl>
                                          <p:spTgt spid="24">
                                            <p:graphicEl>
                                              <a:dgm id="{4CAC6E0E-4342-4195-BE13-0B5656DCF44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uiExpand="1">
        <p:bldSub>
          <a:bldDgm bld="lvl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921BA889-7130-45F3-890B-3B63ACB90031}"/>
              </a:ext>
            </a:extLst>
          </p:cNvPr>
          <p:cNvGrpSpPr/>
          <p:nvPr/>
        </p:nvGrpSpPr>
        <p:grpSpPr>
          <a:xfrm>
            <a:off x="39438" y="0"/>
            <a:ext cx="7882101" cy="605449"/>
            <a:chOff x="2" y="4235"/>
            <a:chExt cx="6015355" cy="605449"/>
          </a:xfrm>
          <a:gradFill flip="none" rotWithShape="1">
            <a:gsLst>
              <a:gs pos="45331">
                <a:srgbClr val="C5C1D1"/>
              </a:gs>
              <a:gs pos="28638">
                <a:srgbClr val="D1BEC8"/>
              </a:gs>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p:grpSpPr>
        <p:sp>
          <p:nvSpPr>
            <p:cNvPr id="7"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8"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9" name="Google Shape;446;p38"/>
          <p:cNvSpPr txBox="1">
            <a:spLocks/>
          </p:cNvSpPr>
          <p:nvPr/>
        </p:nvSpPr>
        <p:spPr>
          <a:xfrm>
            <a:off x="0" y="-57125"/>
            <a:ext cx="1017766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 壹、高科大簡介</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合校現況與</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規模</a:t>
            </a:r>
            <a:endPar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endParaRPr>
          </a:p>
        </p:txBody>
      </p:sp>
      <p:grpSp>
        <p:nvGrpSpPr>
          <p:cNvPr id="12" name="群組 11">
            <a:extLst>
              <a:ext uri="{FF2B5EF4-FFF2-40B4-BE49-F238E27FC236}">
                <a16:creationId xmlns:a16="http://schemas.microsoft.com/office/drawing/2014/main" id="{95156B05-96AB-432B-AF38-23B80D26543A}"/>
              </a:ext>
            </a:extLst>
          </p:cNvPr>
          <p:cNvGrpSpPr/>
          <p:nvPr/>
        </p:nvGrpSpPr>
        <p:grpSpPr>
          <a:xfrm>
            <a:off x="1057818" y="3408303"/>
            <a:ext cx="3099647" cy="1141981"/>
            <a:chOff x="8189992" y="1065314"/>
            <a:chExt cx="2462274" cy="936887"/>
          </a:xfrm>
        </p:grpSpPr>
        <p:sp>
          <p:nvSpPr>
            <p:cNvPr id="13" name="文字方塊 12">
              <a:extLst>
                <a:ext uri="{FF2B5EF4-FFF2-40B4-BE49-F238E27FC236}">
                  <a16:creationId xmlns:a16="http://schemas.microsoft.com/office/drawing/2014/main" id="{5322CABC-6C91-4FC9-8205-A1C7BE7ACCD4}"/>
                </a:ext>
              </a:extLst>
            </p:cNvPr>
            <p:cNvSpPr txBox="1"/>
            <p:nvPr/>
          </p:nvSpPr>
          <p:spPr>
            <a:xfrm>
              <a:off x="8391666" y="1320447"/>
              <a:ext cx="2260600" cy="681754"/>
            </a:xfrm>
            <a:prstGeom prst="rect">
              <a:avLst/>
            </a:prstGeom>
            <a:noFill/>
          </p:spPr>
          <p:txBody>
            <a:bodyPr wrap="square" rtlCol="0">
              <a:spAutoFit/>
            </a:bodyPr>
            <a:lstStyle/>
            <a:p>
              <a:pPr marL="0" marR="0" lvl="0" indent="0" algn="l" defTabSz="1219108"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006DAC"/>
                  </a:solidFill>
                  <a:effectLst/>
                  <a:uLnTx/>
                  <a:uFillTx/>
                  <a:latin typeface="Microsoft YaHei" panose="020B0503020204020204" pitchFamily="34" charset="-122"/>
                  <a:ea typeface="Microsoft YaHei" panose="020B0503020204020204" pitchFamily="34" charset="-122"/>
                  <a:cs typeface="+mn-cs"/>
                </a:rPr>
                <a:t>海洋</a:t>
              </a:r>
              <a:r>
                <a:rPr kumimoji="0" lang="zh-TW" altLang="en-US" sz="2800" b="1" i="0" u="none" strike="noStrike" kern="1200" cap="none" spc="0" normalizeH="0" baseline="0" noProof="0" dirty="0" smtClean="0">
                  <a:ln>
                    <a:noFill/>
                  </a:ln>
                  <a:solidFill>
                    <a:srgbClr val="006DAC"/>
                  </a:solidFill>
                  <a:effectLst/>
                  <a:uLnTx/>
                  <a:uFillTx/>
                  <a:latin typeface="Microsoft YaHei" panose="020B0503020204020204" pitchFamily="34" charset="-122"/>
                  <a:ea typeface="Microsoft YaHei" panose="020B0503020204020204" pitchFamily="34" charset="-122"/>
                  <a:cs typeface="+mn-cs"/>
                </a:rPr>
                <a:t>科技</a:t>
              </a:r>
              <a:endParaRPr kumimoji="0" lang="en-US" altLang="zh-TW" sz="2800" b="1" i="0" u="none" strike="noStrike" kern="1200" cap="none" spc="0" normalizeH="0" baseline="0" noProof="0" dirty="0" smtClean="0">
                <a:ln>
                  <a:noFill/>
                </a:ln>
                <a:solidFill>
                  <a:srgbClr val="006DAC"/>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1219108"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smtClean="0">
                  <a:ln>
                    <a:noFill/>
                  </a:ln>
                  <a:solidFill>
                    <a:srgbClr val="006DAC"/>
                  </a:solidFill>
                  <a:effectLst/>
                  <a:uLnTx/>
                  <a:uFillTx/>
                  <a:latin typeface="Microsoft YaHei" panose="020B0503020204020204" pitchFamily="34" charset="-122"/>
                  <a:ea typeface="Microsoft YaHei" panose="020B0503020204020204" pitchFamily="34" charset="-122"/>
                  <a:cs typeface="+mn-cs"/>
                </a:rPr>
                <a:t>國立高雄海洋科技大學</a:t>
              </a:r>
              <a:endParaRPr kumimoji="0" lang="zh-TW" altLang="en-US" sz="2000" b="1" i="0" u="none" strike="noStrike" kern="1200" cap="none" spc="0" normalizeH="0" baseline="0" noProof="0" dirty="0">
                <a:ln>
                  <a:noFill/>
                </a:ln>
                <a:solidFill>
                  <a:srgbClr val="006DAC"/>
                </a:solidFill>
                <a:effectLst/>
                <a:uLnTx/>
                <a:uFillTx/>
                <a:latin typeface="Microsoft YaHei" panose="020B0503020204020204" pitchFamily="34" charset="-122"/>
                <a:ea typeface="Microsoft YaHei" panose="020B0503020204020204" pitchFamily="34" charset="-122"/>
                <a:cs typeface="+mn-cs"/>
              </a:endParaRPr>
            </a:p>
          </p:txBody>
        </p:sp>
        <p:sp>
          <p:nvSpPr>
            <p:cNvPr id="14" name="文字方塊 13">
              <a:extLst>
                <a:ext uri="{FF2B5EF4-FFF2-40B4-BE49-F238E27FC236}">
                  <a16:creationId xmlns:a16="http://schemas.microsoft.com/office/drawing/2014/main" id="{DB967612-F6B3-4D61-BFFC-EA608F57BB0A}"/>
                </a:ext>
              </a:extLst>
            </p:cNvPr>
            <p:cNvSpPr txBox="1"/>
            <p:nvPr/>
          </p:nvSpPr>
          <p:spPr>
            <a:xfrm>
              <a:off x="8189992" y="1065314"/>
              <a:ext cx="1666635" cy="378752"/>
            </a:xfrm>
            <a:prstGeom prst="rect">
              <a:avLst/>
            </a:prstGeom>
            <a:noFill/>
          </p:spPr>
          <p:txBody>
            <a:bodyPr wrap="square" rtlCol="0">
              <a:spAutoFit/>
            </a:bodyPr>
            <a:lstStyle/>
            <a:p>
              <a:pPr marL="0" marR="0" lvl="0" indent="0" algn="r" defTabSz="1219108"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6DAC"/>
                  </a:solidFill>
                  <a:effectLst/>
                  <a:uLnTx/>
                  <a:uFillTx/>
                  <a:latin typeface="Amiri" panose="00000500000000000000" pitchFamily="2" charset="-78"/>
                  <a:ea typeface="Amiri" panose="00000500000000000000" pitchFamily="2" charset="-78"/>
                  <a:cs typeface="Amiri" panose="00000500000000000000" pitchFamily="2" charset="-78"/>
                </a:rPr>
                <a:t>Since1946</a:t>
              </a:r>
              <a:endParaRPr kumimoji="0" lang="zh-TW" altLang="en-US" sz="2400" b="1" i="0" u="none" strike="noStrike" kern="1200" cap="none" spc="0" normalizeH="0" baseline="0" noProof="0" dirty="0">
                <a:ln>
                  <a:noFill/>
                </a:ln>
                <a:solidFill>
                  <a:srgbClr val="006DAC"/>
                </a:solidFill>
                <a:effectLst/>
                <a:uLnTx/>
                <a:uFillTx/>
                <a:latin typeface="Amiri" panose="00000500000000000000" pitchFamily="2" charset="-78"/>
                <a:ea typeface="微軟正黑體" panose="020B0604030504040204" pitchFamily="34" charset="-120"/>
                <a:cs typeface="Amiri" panose="00000500000000000000" pitchFamily="2" charset="-78"/>
              </a:endParaRPr>
            </a:p>
          </p:txBody>
        </p:sp>
      </p:grpSp>
      <p:pic>
        <p:nvPicPr>
          <p:cNvPr id="15" name="圖片 14">
            <a:extLst>
              <a:ext uri="{FF2B5EF4-FFF2-40B4-BE49-F238E27FC236}">
                <a16:creationId xmlns:a16="http://schemas.microsoft.com/office/drawing/2014/main" id="{1FF79EA5-A87A-48A1-AEE1-858181B5F9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765" y="3541793"/>
            <a:ext cx="815738" cy="815738"/>
          </a:xfrm>
          <a:prstGeom prst="rect">
            <a:avLst/>
          </a:prstGeom>
        </p:spPr>
      </p:pic>
      <p:grpSp>
        <p:nvGrpSpPr>
          <p:cNvPr id="16" name="群組 15">
            <a:extLst>
              <a:ext uri="{FF2B5EF4-FFF2-40B4-BE49-F238E27FC236}">
                <a16:creationId xmlns:a16="http://schemas.microsoft.com/office/drawing/2014/main" id="{5006F3A6-FBF9-4336-A7C2-0A26B13FC66B}"/>
              </a:ext>
            </a:extLst>
          </p:cNvPr>
          <p:cNvGrpSpPr/>
          <p:nvPr/>
        </p:nvGrpSpPr>
        <p:grpSpPr>
          <a:xfrm>
            <a:off x="526052" y="938510"/>
            <a:ext cx="3675945" cy="1109376"/>
            <a:chOff x="8147210" y="4062527"/>
            <a:chExt cx="2920068" cy="910133"/>
          </a:xfrm>
        </p:grpSpPr>
        <p:grpSp>
          <p:nvGrpSpPr>
            <p:cNvPr id="17" name="群組 16">
              <a:extLst>
                <a:ext uri="{FF2B5EF4-FFF2-40B4-BE49-F238E27FC236}">
                  <a16:creationId xmlns:a16="http://schemas.microsoft.com/office/drawing/2014/main" id="{4891FE8D-FFB3-4912-9F50-8BCF436889C5}"/>
                </a:ext>
              </a:extLst>
            </p:cNvPr>
            <p:cNvGrpSpPr/>
            <p:nvPr/>
          </p:nvGrpSpPr>
          <p:grpSpPr>
            <a:xfrm>
              <a:off x="8813686" y="4062527"/>
              <a:ext cx="2253592" cy="910133"/>
              <a:chOff x="8476155" y="1079984"/>
              <a:chExt cx="2253592" cy="910133"/>
            </a:xfrm>
          </p:grpSpPr>
          <p:sp>
            <p:nvSpPr>
              <p:cNvPr id="19" name="文字方塊 18">
                <a:extLst>
                  <a:ext uri="{FF2B5EF4-FFF2-40B4-BE49-F238E27FC236}">
                    <a16:creationId xmlns:a16="http://schemas.microsoft.com/office/drawing/2014/main" id="{AB230A31-4F42-42F9-BD45-945414A7B889}"/>
                  </a:ext>
                </a:extLst>
              </p:cNvPr>
              <p:cNvSpPr txBox="1"/>
              <p:nvPr/>
            </p:nvSpPr>
            <p:spPr>
              <a:xfrm>
                <a:off x="8545554" y="1308366"/>
                <a:ext cx="2184193" cy="681751"/>
              </a:xfrm>
              <a:prstGeom prst="rect">
                <a:avLst/>
              </a:prstGeom>
              <a:noFill/>
            </p:spPr>
            <p:txBody>
              <a:bodyPr wrap="square" rtlCol="0">
                <a:spAutoFit/>
              </a:bodyPr>
              <a:lstStyle/>
              <a:p>
                <a:pPr marL="0" marR="0" lvl="0" indent="0" algn="l" defTabSz="1219108"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ED6D00"/>
                    </a:solidFill>
                    <a:effectLst/>
                    <a:uLnTx/>
                    <a:uFillTx/>
                    <a:latin typeface="Microsoft YaHei" panose="020B0503020204020204" pitchFamily="34" charset="-122"/>
                    <a:ea typeface="Microsoft YaHei" panose="020B0503020204020204" pitchFamily="34" charset="-122"/>
                    <a:cs typeface="+mn-cs"/>
                  </a:rPr>
                  <a:t>親產</a:t>
                </a:r>
                <a:r>
                  <a:rPr kumimoji="0" lang="zh-TW" altLang="en-US" sz="2800" b="1" i="0" u="none" strike="noStrike" kern="1200" cap="none" spc="0" normalizeH="0" baseline="0" noProof="0" dirty="0" smtClean="0">
                    <a:ln>
                      <a:noFill/>
                    </a:ln>
                    <a:solidFill>
                      <a:srgbClr val="ED6D00"/>
                    </a:solidFill>
                    <a:effectLst/>
                    <a:uLnTx/>
                    <a:uFillTx/>
                    <a:latin typeface="Microsoft YaHei" panose="020B0503020204020204" pitchFamily="34" charset="-122"/>
                    <a:ea typeface="Microsoft YaHei" panose="020B0503020204020204" pitchFamily="34" charset="-122"/>
                    <a:cs typeface="+mn-cs"/>
                  </a:rPr>
                  <a:t>優質</a:t>
                </a:r>
                <a:r>
                  <a:rPr kumimoji="0" lang="en-US" altLang="zh-TW" sz="3200" b="1" i="0" u="none" strike="noStrike" kern="1200" cap="none" spc="0" normalizeH="0" baseline="0" noProof="0" dirty="0" smtClean="0">
                    <a:ln>
                      <a:noFill/>
                    </a:ln>
                    <a:solidFill>
                      <a:srgbClr val="ED6D00"/>
                    </a:solidFill>
                    <a:effectLst/>
                    <a:uLnTx/>
                    <a:uFillTx/>
                    <a:latin typeface="Microsoft YaHei" panose="020B0503020204020204" pitchFamily="34" charset="-122"/>
                    <a:ea typeface="Microsoft YaHei" panose="020B0503020204020204" pitchFamily="34" charset="-122"/>
                    <a:cs typeface="+mn-cs"/>
                  </a:rPr>
                  <a:t/>
                </a:r>
                <a:br>
                  <a:rPr kumimoji="0" lang="en-US" altLang="zh-TW" sz="3200" b="1" i="0" u="none" strike="noStrike" kern="1200" cap="none" spc="0" normalizeH="0" baseline="0" noProof="0" dirty="0" smtClean="0">
                    <a:ln>
                      <a:noFill/>
                    </a:ln>
                    <a:solidFill>
                      <a:srgbClr val="ED6D00"/>
                    </a:solidFill>
                    <a:effectLst/>
                    <a:uLnTx/>
                    <a:uFillTx/>
                    <a:latin typeface="Microsoft YaHei" panose="020B0503020204020204" pitchFamily="34" charset="-122"/>
                    <a:ea typeface="Microsoft YaHei" panose="020B0503020204020204" pitchFamily="34" charset="-122"/>
                    <a:cs typeface="+mn-cs"/>
                  </a:rPr>
                </a:br>
                <a:r>
                  <a:rPr kumimoji="0" lang="zh-TW" altLang="en-US" sz="2000" b="1" i="0" u="none" strike="noStrike" kern="1200" cap="none" spc="0" normalizeH="0" baseline="0" noProof="0" dirty="0" smtClean="0">
                    <a:ln>
                      <a:noFill/>
                    </a:ln>
                    <a:solidFill>
                      <a:srgbClr val="ED6D00"/>
                    </a:solidFill>
                    <a:effectLst/>
                    <a:uLnTx/>
                    <a:uFillTx/>
                    <a:latin typeface="Microsoft YaHei" panose="020B0503020204020204" pitchFamily="34" charset="-122"/>
                    <a:ea typeface="Microsoft YaHei" panose="020B0503020204020204" pitchFamily="34" charset="-122"/>
                    <a:cs typeface="+mn-cs"/>
                  </a:rPr>
                  <a:t>國立高雄應用科技大學</a:t>
                </a:r>
                <a:endParaRPr kumimoji="0" lang="en-US" altLang="zh-TW" sz="2000" b="1" i="0" u="none" strike="noStrike" kern="1200" cap="none" spc="0" normalizeH="0" baseline="0" noProof="0" dirty="0" smtClean="0">
                  <a:ln>
                    <a:noFill/>
                  </a:ln>
                  <a:solidFill>
                    <a:srgbClr val="ED6D00"/>
                  </a:solidFill>
                  <a:effectLst/>
                  <a:uLnTx/>
                  <a:uFillTx/>
                  <a:latin typeface="Microsoft YaHei" panose="020B0503020204020204" pitchFamily="34" charset="-122"/>
                  <a:ea typeface="Microsoft YaHei" panose="020B0503020204020204" pitchFamily="34" charset="-122"/>
                  <a:cs typeface="+mn-cs"/>
                </a:endParaRPr>
              </a:p>
            </p:txBody>
          </p:sp>
          <p:sp>
            <p:nvSpPr>
              <p:cNvPr id="20" name="文字方塊 19">
                <a:extLst>
                  <a:ext uri="{FF2B5EF4-FFF2-40B4-BE49-F238E27FC236}">
                    <a16:creationId xmlns:a16="http://schemas.microsoft.com/office/drawing/2014/main" id="{E989A5D5-9DFC-4442-B5A8-39CD8576C220}"/>
                  </a:ext>
                </a:extLst>
              </p:cNvPr>
              <p:cNvSpPr txBox="1"/>
              <p:nvPr/>
            </p:nvSpPr>
            <p:spPr>
              <a:xfrm>
                <a:off x="8476155" y="1079984"/>
                <a:ext cx="1638300" cy="378750"/>
              </a:xfrm>
              <a:prstGeom prst="rect">
                <a:avLst/>
              </a:prstGeom>
              <a:noFill/>
            </p:spPr>
            <p:txBody>
              <a:bodyPr wrap="square" rtlCol="0">
                <a:spAutoFit/>
              </a:bodyPr>
              <a:lstStyle/>
              <a:p>
                <a:pPr marL="0" marR="0" lvl="0" indent="0" algn="r" defTabSz="1219108"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ED6D00"/>
                    </a:solidFill>
                    <a:effectLst/>
                    <a:uLnTx/>
                    <a:uFillTx/>
                    <a:latin typeface="Amiri" panose="00000500000000000000" pitchFamily="2" charset="-78"/>
                    <a:ea typeface="Amiri" panose="00000500000000000000" pitchFamily="2" charset="-78"/>
                    <a:cs typeface="Amiri" panose="00000500000000000000" pitchFamily="2" charset="-78"/>
                  </a:rPr>
                  <a:t>Since 1963</a:t>
                </a:r>
                <a:endParaRPr kumimoji="0" lang="zh-TW" altLang="en-US" sz="2400" b="1" i="0" u="none" strike="noStrike" kern="1200" cap="none" spc="0" normalizeH="0" baseline="0" noProof="0" dirty="0">
                  <a:ln>
                    <a:noFill/>
                  </a:ln>
                  <a:solidFill>
                    <a:srgbClr val="ED6D00"/>
                  </a:solidFill>
                  <a:effectLst/>
                  <a:uLnTx/>
                  <a:uFillTx/>
                  <a:latin typeface="Amiri" panose="00000500000000000000" pitchFamily="2" charset="-78"/>
                  <a:ea typeface="微軟正黑體" panose="020B0604030504040204" pitchFamily="34" charset="-120"/>
                  <a:cs typeface="Amiri" panose="00000500000000000000" pitchFamily="2" charset="-78"/>
                </a:endParaRPr>
              </a:p>
            </p:txBody>
          </p:sp>
        </p:grpSp>
        <p:pic>
          <p:nvPicPr>
            <p:cNvPr id="18" name="圖片 17">
              <a:extLst>
                <a:ext uri="{FF2B5EF4-FFF2-40B4-BE49-F238E27FC236}">
                  <a16:creationId xmlns:a16="http://schemas.microsoft.com/office/drawing/2014/main" id="{D3BBDEF0-4A90-4BB7-AC0A-88F755B03E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7210" y="4150322"/>
              <a:ext cx="713010" cy="612000"/>
            </a:xfrm>
            <a:prstGeom prst="rect">
              <a:avLst/>
            </a:prstGeom>
          </p:spPr>
        </p:pic>
      </p:grpSp>
      <p:grpSp>
        <p:nvGrpSpPr>
          <p:cNvPr id="21" name="群組 20">
            <a:extLst>
              <a:ext uri="{FF2B5EF4-FFF2-40B4-BE49-F238E27FC236}">
                <a16:creationId xmlns:a16="http://schemas.microsoft.com/office/drawing/2014/main" id="{DE0122D5-3018-4648-B429-313A9B2E1C64}"/>
              </a:ext>
            </a:extLst>
          </p:cNvPr>
          <p:cNvGrpSpPr/>
          <p:nvPr/>
        </p:nvGrpSpPr>
        <p:grpSpPr>
          <a:xfrm>
            <a:off x="565487" y="2147150"/>
            <a:ext cx="3661508" cy="1159823"/>
            <a:chOff x="8122749" y="5248435"/>
            <a:chExt cx="2908601" cy="951518"/>
          </a:xfrm>
        </p:grpSpPr>
        <p:grpSp>
          <p:nvGrpSpPr>
            <p:cNvPr id="22" name="群組 21">
              <a:extLst>
                <a:ext uri="{FF2B5EF4-FFF2-40B4-BE49-F238E27FC236}">
                  <a16:creationId xmlns:a16="http://schemas.microsoft.com/office/drawing/2014/main" id="{2DF7B5A6-E183-4CE0-BB0E-FDBF1EF2B714}"/>
                </a:ext>
              </a:extLst>
            </p:cNvPr>
            <p:cNvGrpSpPr/>
            <p:nvPr/>
          </p:nvGrpSpPr>
          <p:grpSpPr>
            <a:xfrm>
              <a:off x="8722909" y="5248435"/>
              <a:ext cx="2308441" cy="951518"/>
              <a:chOff x="8385378" y="1096340"/>
              <a:chExt cx="2308441" cy="951518"/>
            </a:xfrm>
          </p:grpSpPr>
          <p:sp>
            <p:nvSpPr>
              <p:cNvPr id="24" name="文字方塊 23">
                <a:extLst>
                  <a:ext uri="{FF2B5EF4-FFF2-40B4-BE49-F238E27FC236}">
                    <a16:creationId xmlns:a16="http://schemas.microsoft.com/office/drawing/2014/main" id="{1A1C71B7-F626-468E-9711-C698EF62B1CF}"/>
                  </a:ext>
                </a:extLst>
              </p:cNvPr>
              <p:cNvSpPr txBox="1"/>
              <p:nvPr/>
            </p:nvSpPr>
            <p:spPr>
              <a:xfrm>
                <a:off x="8433219" y="1366109"/>
                <a:ext cx="2260600" cy="681749"/>
              </a:xfrm>
              <a:prstGeom prst="rect">
                <a:avLst/>
              </a:prstGeom>
              <a:noFill/>
            </p:spPr>
            <p:txBody>
              <a:bodyPr wrap="square" rtlCol="0">
                <a:spAutoFit/>
              </a:bodyPr>
              <a:lstStyle/>
              <a:p>
                <a:pPr marL="0" marR="0" lvl="0" indent="0" algn="l" defTabSz="1219108"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2A4198"/>
                    </a:solidFill>
                    <a:effectLst/>
                    <a:uLnTx/>
                    <a:uFillTx/>
                    <a:latin typeface="Microsoft YaHei" panose="020B0503020204020204" pitchFamily="34" charset="-122"/>
                    <a:ea typeface="Microsoft YaHei" panose="020B0503020204020204" pitchFamily="34" charset="-122"/>
                    <a:cs typeface="+mn-cs"/>
                  </a:rPr>
                  <a:t>創新</a:t>
                </a:r>
                <a:r>
                  <a:rPr kumimoji="0" lang="zh-TW" altLang="en-US" sz="2800" b="1" i="0" u="none" strike="noStrike" kern="1200" cap="none" spc="0" normalizeH="0" baseline="0" noProof="0" dirty="0" smtClean="0">
                    <a:ln>
                      <a:noFill/>
                    </a:ln>
                    <a:solidFill>
                      <a:srgbClr val="2A4198"/>
                    </a:solidFill>
                    <a:effectLst/>
                    <a:uLnTx/>
                    <a:uFillTx/>
                    <a:latin typeface="Microsoft YaHei" panose="020B0503020204020204" pitchFamily="34" charset="-122"/>
                    <a:ea typeface="Microsoft YaHei" panose="020B0503020204020204" pitchFamily="34" charset="-122"/>
                    <a:cs typeface="+mn-cs"/>
                  </a:rPr>
                  <a:t>創業</a:t>
                </a:r>
                <a:r>
                  <a:rPr kumimoji="0" lang="en-US" altLang="zh-TW" sz="3200" b="1" i="0" u="none" strike="noStrike" kern="1200" cap="none" spc="0" normalizeH="0" baseline="0" noProof="0" dirty="0" smtClean="0">
                    <a:ln>
                      <a:noFill/>
                    </a:ln>
                    <a:solidFill>
                      <a:srgbClr val="2A4198"/>
                    </a:solidFill>
                    <a:effectLst/>
                    <a:uLnTx/>
                    <a:uFillTx/>
                    <a:latin typeface="Microsoft YaHei" panose="020B0503020204020204" pitchFamily="34" charset="-122"/>
                    <a:ea typeface="Microsoft YaHei" panose="020B0503020204020204" pitchFamily="34" charset="-122"/>
                    <a:cs typeface="+mn-cs"/>
                  </a:rPr>
                  <a:t/>
                </a:r>
                <a:br>
                  <a:rPr kumimoji="0" lang="en-US" altLang="zh-TW" sz="3200" b="1" i="0" u="none" strike="noStrike" kern="1200" cap="none" spc="0" normalizeH="0" baseline="0" noProof="0" dirty="0" smtClean="0">
                    <a:ln>
                      <a:noFill/>
                    </a:ln>
                    <a:solidFill>
                      <a:srgbClr val="2A4198"/>
                    </a:solidFill>
                    <a:effectLst/>
                    <a:uLnTx/>
                    <a:uFillTx/>
                    <a:latin typeface="Microsoft YaHei" panose="020B0503020204020204" pitchFamily="34" charset="-122"/>
                    <a:ea typeface="Microsoft YaHei" panose="020B0503020204020204" pitchFamily="34" charset="-122"/>
                    <a:cs typeface="+mn-cs"/>
                  </a:rPr>
                </a:br>
                <a:r>
                  <a:rPr kumimoji="0" lang="zh-TW" altLang="en-US" sz="2000" b="1" i="0" u="none" strike="noStrike" kern="1200" cap="none" spc="0" normalizeH="0" baseline="0" noProof="0" dirty="0" smtClean="0">
                    <a:ln>
                      <a:noFill/>
                    </a:ln>
                    <a:solidFill>
                      <a:srgbClr val="2A4198"/>
                    </a:solidFill>
                    <a:effectLst/>
                    <a:uLnTx/>
                    <a:uFillTx/>
                    <a:latin typeface="Microsoft YaHei" panose="020B0503020204020204" pitchFamily="34" charset="-122"/>
                    <a:ea typeface="Microsoft YaHei" panose="020B0503020204020204" pitchFamily="34" charset="-122"/>
                    <a:cs typeface="+mn-cs"/>
                  </a:rPr>
                  <a:t>國立高雄第一科技大學</a:t>
                </a:r>
                <a:endParaRPr kumimoji="0" lang="zh-TW" altLang="en-US" sz="3200" b="1" i="0" u="none" strike="noStrike" kern="1200" cap="none" spc="0" normalizeH="0" baseline="0" noProof="0" dirty="0">
                  <a:ln>
                    <a:noFill/>
                  </a:ln>
                  <a:solidFill>
                    <a:srgbClr val="2A4198"/>
                  </a:solidFill>
                  <a:effectLst/>
                  <a:uLnTx/>
                  <a:uFillTx/>
                  <a:latin typeface="Microsoft YaHei" panose="020B0503020204020204" pitchFamily="34" charset="-122"/>
                  <a:ea typeface="Microsoft YaHei" panose="020B0503020204020204" pitchFamily="34" charset="-122"/>
                  <a:cs typeface="+mn-cs"/>
                </a:endParaRPr>
              </a:p>
            </p:txBody>
          </p:sp>
          <p:sp>
            <p:nvSpPr>
              <p:cNvPr id="25" name="文字方塊 24">
                <a:extLst>
                  <a:ext uri="{FF2B5EF4-FFF2-40B4-BE49-F238E27FC236}">
                    <a16:creationId xmlns:a16="http://schemas.microsoft.com/office/drawing/2014/main" id="{497D769E-319B-4852-97B5-C4E356D84F99}"/>
                  </a:ext>
                </a:extLst>
              </p:cNvPr>
              <p:cNvSpPr txBox="1"/>
              <p:nvPr/>
            </p:nvSpPr>
            <p:spPr>
              <a:xfrm>
                <a:off x="8385378" y="1096340"/>
                <a:ext cx="1638300" cy="378750"/>
              </a:xfrm>
              <a:prstGeom prst="rect">
                <a:avLst/>
              </a:prstGeom>
              <a:noFill/>
            </p:spPr>
            <p:txBody>
              <a:bodyPr wrap="square" rtlCol="0">
                <a:spAutoFit/>
              </a:bodyPr>
              <a:lstStyle/>
              <a:p>
                <a:pPr marL="0" marR="0" lvl="0" indent="0" algn="r" defTabSz="1219108"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2A4198"/>
                    </a:solidFill>
                    <a:effectLst/>
                    <a:uLnTx/>
                    <a:uFillTx/>
                    <a:latin typeface="Amiri" panose="00000500000000000000" pitchFamily="2" charset="-78"/>
                    <a:ea typeface="Amiri" panose="00000500000000000000" pitchFamily="2" charset="-78"/>
                    <a:cs typeface="Amiri" panose="00000500000000000000" pitchFamily="2" charset="-78"/>
                  </a:rPr>
                  <a:t>Since 1995</a:t>
                </a:r>
                <a:endParaRPr kumimoji="0" lang="zh-TW" altLang="en-US" sz="2400" b="1" i="0" u="none" strike="noStrike" kern="1200" cap="none" spc="0" normalizeH="0" baseline="0" noProof="0" dirty="0">
                  <a:ln>
                    <a:noFill/>
                  </a:ln>
                  <a:solidFill>
                    <a:srgbClr val="2A4198"/>
                  </a:solidFill>
                  <a:effectLst/>
                  <a:uLnTx/>
                  <a:uFillTx/>
                  <a:latin typeface="Amiri" panose="00000500000000000000" pitchFamily="2" charset="-78"/>
                  <a:ea typeface="微軟正黑體" panose="020B0604030504040204" pitchFamily="34" charset="-120"/>
                  <a:cs typeface="Amiri" panose="00000500000000000000" pitchFamily="2" charset="-78"/>
                </a:endParaRPr>
              </a:p>
            </p:txBody>
          </p:sp>
        </p:grpSp>
        <p:pic>
          <p:nvPicPr>
            <p:cNvPr id="23" name="圖片 22">
              <a:extLst>
                <a:ext uri="{FF2B5EF4-FFF2-40B4-BE49-F238E27FC236}">
                  <a16:creationId xmlns:a16="http://schemas.microsoft.com/office/drawing/2014/main" id="{E8B081B2-10AC-4646-8F3D-D462F794D29E}"/>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122749" y="5356441"/>
              <a:ext cx="648000" cy="612000"/>
            </a:xfrm>
            <a:prstGeom prst="rect">
              <a:avLst/>
            </a:prstGeom>
          </p:spPr>
        </p:pic>
      </p:grpSp>
      <p:sp>
        <p:nvSpPr>
          <p:cNvPr id="35" name="文字方塊 34">
            <a:extLst>
              <a:ext uri="{FF2B5EF4-FFF2-40B4-BE49-F238E27FC236}">
                <a16:creationId xmlns:a16="http://schemas.microsoft.com/office/drawing/2014/main" id="{34DED215-9806-4A25-ADEC-99A0EB4E34A7}"/>
              </a:ext>
            </a:extLst>
          </p:cNvPr>
          <p:cNvSpPr txBox="1"/>
          <p:nvPr/>
        </p:nvSpPr>
        <p:spPr>
          <a:xfrm>
            <a:off x="4870990" y="2602538"/>
            <a:ext cx="3050549" cy="1384995"/>
          </a:xfrm>
          <a:prstGeom prst="rect">
            <a:avLst/>
          </a:prstGeom>
          <a:noFill/>
        </p:spPr>
        <p:txBody>
          <a:bodyPr wrap="square" rtlCol="0">
            <a:spAutoFit/>
          </a:bodyPr>
          <a:lstStyle/>
          <a:p>
            <a:pPr marL="0" marR="0" lvl="0" indent="0" algn="ctr" defTabSz="914196"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smtClean="0">
                <a:ln>
                  <a:noFill/>
                </a:ln>
                <a:solidFill>
                  <a:srgbClr val="C00000"/>
                </a:solidFill>
                <a:effectLst/>
                <a:uLnTx/>
                <a:uFillTx/>
                <a:latin typeface="微软雅黑"/>
                <a:ea typeface="微软雅黑"/>
                <a:cs typeface="+mn-cs"/>
              </a:rPr>
              <a:t>2018</a:t>
            </a:r>
            <a:r>
              <a:rPr kumimoji="0" lang="zh-TW" altLang="en-US" sz="2800" b="1" i="0" u="none" strike="noStrike" kern="1200" cap="none" spc="0" normalizeH="0" baseline="0" noProof="0" dirty="0" smtClean="0">
                <a:ln>
                  <a:noFill/>
                </a:ln>
                <a:solidFill>
                  <a:srgbClr val="C00000"/>
                </a:solidFill>
                <a:effectLst/>
                <a:uLnTx/>
                <a:uFillTx/>
                <a:latin typeface="微软雅黑"/>
                <a:ea typeface="微软雅黑"/>
                <a:cs typeface="+mn-cs"/>
              </a:rPr>
              <a:t>年</a:t>
            </a:r>
            <a:r>
              <a:rPr kumimoji="0" lang="en-US" altLang="zh-TW" sz="2800" b="1" i="0" u="none" strike="noStrike" kern="1200" cap="none" spc="0" normalizeH="0" baseline="0" noProof="0" dirty="0" smtClean="0">
                <a:ln>
                  <a:noFill/>
                </a:ln>
                <a:solidFill>
                  <a:srgbClr val="C00000"/>
                </a:solidFill>
                <a:effectLst/>
                <a:uLnTx/>
                <a:uFillTx/>
                <a:latin typeface="微软雅黑"/>
                <a:ea typeface="微软雅黑"/>
                <a:cs typeface="+mn-cs"/>
              </a:rPr>
              <a:t>2</a:t>
            </a:r>
            <a:r>
              <a:rPr kumimoji="0" lang="zh-TW" altLang="en-US" sz="2800" b="1" i="0" u="none" strike="noStrike" kern="1200" cap="none" spc="0" normalizeH="0" baseline="0" noProof="0" dirty="0" smtClean="0">
                <a:ln>
                  <a:noFill/>
                </a:ln>
                <a:solidFill>
                  <a:srgbClr val="C00000"/>
                </a:solidFill>
                <a:effectLst/>
                <a:uLnTx/>
                <a:uFillTx/>
                <a:latin typeface="微软雅黑"/>
                <a:ea typeface="微软雅黑"/>
                <a:cs typeface="+mn-cs"/>
              </a:rPr>
              <a:t>月</a:t>
            </a:r>
            <a:r>
              <a:rPr kumimoji="0" lang="en-US" altLang="zh-TW" sz="2800" b="1" i="0" u="none" strike="noStrike" kern="1200" cap="none" spc="0" normalizeH="0" baseline="0" noProof="0" dirty="0" smtClean="0">
                <a:ln>
                  <a:noFill/>
                </a:ln>
                <a:solidFill>
                  <a:srgbClr val="C00000"/>
                </a:solidFill>
                <a:effectLst/>
                <a:uLnTx/>
                <a:uFillTx/>
                <a:latin typeface="微软雅黑"/>
                <a:ea typeface="微软雅黑"/>
                <a:cs typeface="+mn-cs"/>
              </a:rPr>
              <a:t>1</a:t>
            </a:r>
            <a:r>
              <a:rPr kumimoji="0" lang="zh-TW" altLang="en-US" sz="2800" b="1" i="0" u="none" strike="noStrike" kern="1200" cap="none" spc="0" normalizeH="0" baseline="0" noProof="0" dirty="0" smtClean="0">
                <a:ln>
                  <a:noFill/>
                </a:ln>
                <a:solidFill>
                  <a:srgbClr val="C00000"/>
                </a:solidFill>
                <a:effectLst/>
                <a:uLnTx/>
                <a:uFillTx/>
                <a:latin typeface="微软雅黑"/>
                <a:ea typeface="微软雅黑"/>
                <a:cs typeface="+mn-cs"/>
              </a:rPr>
              <a:t>日</a:t>
            </a:r>
            <a:r>
              <a:rPr kumimoji="0" lang="en-US" altLang="zh-TW" sz="2800" b="1" i="0" u="none" strike="noStrike" kern="1200" cap="none" spc="0" normalizeH="0" baseline="0" noProof="0" dirty="0" smtClean="0">
                <a:ln>
                  <a:noFill/>
                </a:ln>
                <a:solidFill>
                  <a:srgbClr val="C00000"/>
                </a:solidFill>
                <a:effectLst/>
                <a:uLnTx/>
                <a:uFillTx/>
                <a:latin typeface="微软雅黑"/>
                <a:ea typeface="微软雅黑"/>
                <a:cs typeface="+mn-cs"/>
              </a:rPr>
              <a:t/>
            </a:r>
            <a:br>
              <a:rPr kumimoji="0" lang="en-US" altLang="zh-TW" sz="2800" b="1" i="0" u="none" strike="noStrike" kern="1200" cap="none" spc="0" normalizeH="0" baseline="0" noProof="0" dirty="0" smtClean="0">
                <a:ln>
                  <a:noFill/>
                </a:ln>
                <a:solidFill>
                  <a:srgbClr val="C00000"/>
                </a:solidFill>
                <a:effectLst/>
                <a:uLnTx/>
                <a:uFillTx/>
                <a:latin typeface="微软雅黑"/>
                <a:ea typeface="微软雅黑"/>
                <a:cs typeface="+mn-cs"/>
              </a:rPr>
            </a:br>
            <a:r>
              <a:rPr kumimoji="0" lang="zh-TW" altLang="en-US" sz="2800" b="1" i="0" u="none" strike="noStrike" kern="1200" cap="none" spc="0" normalizeH="0" baseline="0" noProof="0" dirty="0" smtClean="0">
                <a:ln>
                  <a:noFill/>
                </a:ln>
                <a:solidFill>
                  <a:srgbClr val="C00000"/>
                </a:solidFill>
                <a:effectLst/>
                <a:uLnTx/>
                <a:uFillTx/>
                <a:latin typeface="微软雅黑"/>
                <a:ea typeface="微软雅黑"/>
                <a:cs typeface="+mn-cs"/>
              </a:rPr>
              <a:t>三校合併</a:t>
            </a:r>
            <a:r>
              <a:rPr kumimoji="0" lang="en-US" altLang="zh-TW" sz="2800" b="1" i="0" u="none" strike="noStrike" kern="1200" cap="none" spc="0" normalizeH="0" baseline="0" noProof="0" dirty="0" smtClean="0">
                <a:ln>
                  <a:noFill/>
                </a:ln>
                <a:solidFill>
                  <a:srgbClr val="C00000"/>
                </a:solidFill>
                <a:effectLst/>
                <a:uLnTx/>
                <a:uFillTx/>
                <a:latin typeface="微软雅黑"/>
                <a:ea typeface="微软雅黑"/>
                <a:cs typeface="+mn-cs"/>
              </a:rPr>
              <a:t/>
            </a:r>
            <a:br>
              <a:rPr kumimoji="0" lang="en-US" altLang="zh-TW" sz="2800" b="1" i="0" u="none" strike="noStrike" kern="1200" cap="none" spc="0" normalizeH="0" baseline="0" noProof="0" dirty="0" smtClean="0">
                <a:ln>
                  <a:noFill/>
                </a:ln>
                <a:solidFill>
                  <a:srgbClr val="C00000"/>
                </a:solidFill>
                <a:effectLst/>
                <a:uLnTx/>
                <a:uFillTx/>
                <a:latin typeface="微软雅黑"/>
                <a:ea typeface="微软雅黑"/>
                <a:cs typeface="+mn-cs"/>
              </a:rPr>
            </a:br>
            <a:r>
              <a:rPr kumimoji="0" lang="zh-TW" altLang="en-US" sz="2800" b="1" i="0" u="none" strike="noStrike" kern="1200" cap="none" spc="0" normalizeH="0" baseline="0" noProof="0" dirty="0" smtClean="0">
                <a:ln>
                  <a:noFill/>
                </a:ln>
                <a:solidFill>
                  <a:srgbClr val="C00000"/>
                </a:solidFill>
                <a:effectLst/>
                <a:uLnTx/>
                <a:uFillTx/>
                <a:latin typeface="微软雅黑"/>
                <a:ea typeface="微软雅黑"/>
                <a:cs typeface="+mn-cs"/>
              </a:rPr>
              <a:t>全國最大科技大學</a:t>
            </a:r>
            <a:endParaRPr kumimoji="0" lang="zh-TW" altLang="en-US" sz="2800" b="1" i="0" u="none" strike="noStrike" kern="1200" cap="none" spc="0" normalizeH="0" baseline="0" noProof="0" dirty="0">
              <a:ln>
                <a:noFill/>
              </a:ln>
              <a:solidFill>
                <a:srgbClr val="C00000"/>
              </a:solidFill>
              <a:effectLst/>
              <a:uLnTx/>
              <a:uFillTx/>
              <a:latin typeface="微软雅黑"/>
              <a:ea typeface="微软雅黑"/>
              <a:cs typeface="+mn-cs"/>
            </a:endParaRPr>
          </a:p>
        </p:txBody>
      </p:sp>
      <p:pic>
        <p:nvPicPr>
          <p:cNvPr id="36" name="Picture 2" descr="https://www.nkust.edu.tw/var/file/0/1000/img/513/535756813.png">
            <a:extLst>
              <a:ext uri="{FF2B5EF4-FFF2-40B4-BE49-F238E27FC236}">
                <a16:creationId xmlns:a16="http://schemas.microsoft.com/office/drawing/2014/main" id="{0CA6C3A4-50C0-4F01-896C-A98F65D834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7845" y="897404"/>
            <a:ext cx="2266788" cy="1531519"/>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群組 42">
            <a:extLst>
              <a:ext uri="{FF2B5EF4-FFF2-40B4-BE49-F238E27FC236}">
                <a16:creationId xmlns:a16="http://schemas.microsoft.com/office/drawing/2014/main" id="{4C62C16F-E819-4993-ADA9-3F0339F05081}"/>
              </a:ext>
            </a:extLst>
          </p:cNvPr>
          <p:cNvGrpSpPr/>
          <p:nvPr/>
        </p:nvGrpSpPr>
        <p:grpSpPr>
          <a:xfrm>
            <a:off x="209417" y="4881698"/>
            <a:ext cx="3337553" cy="1355741"/>
            <a:chOff x="130107" y="4518953"/>
            <a:chExt cx="3337553" cy="1355741"/>
          </a:xfrm>
        </p:grpSpPr>
        <p:sp>
          <p:nvSpPr>
            <p:cNvPr id="44" name="矩形 43">
              <a:extLst>
                <a:ext uri="{FF2B5EF4-FFF2-40B4-BE49-F238E27FC236}">
                  <a16:creationId xmlns:a16="http://schemas.microsoft.com/office/drawing/2014/main" id="{71451B94-5F3A-49E0-A912-13D2E851F961}"/>
                </a:ext>
              </a:extLst>
            </p:cNvPr>
            <p:cNvSpPr/>
            <p:nvPr/>
          </p:nvSpPr>
          <p:spPr>
            <a:xfrm>
              <a:off x="1962290" y="4518953"/>
              <a:ext cx="1505370"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4400" b="1" i="0" u="none" strike="noStrike" kern="0" cap="none" spc="0" normalizeH="0" baseline="0" noProof="0" dirty="0">
                  <a:ln>
                    <a:noFill/>
                  </a:ln>
                  <a:solidFill>
                    <a:srgbClr val="00B05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10</a:t>
              </a:r>
              <a:r>
                <a:rPr kumimoji="0" lang="zh-TW" altLang="en-US" sz="1800" b="1" i="0" u="none" strike="noStrike" kern="0" cap="none" spc="0" normalizeH="0" baseline="0" noProof="0" dirty="0" smtClean="0">
                  <a:ln>
                    <a:noFill/>
                  </a:ln>
                  <a:solidFill>
                    <a:srgbClr val="00B05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學院 </a:t>
              </a:r>
              <a:endParaRPr kumimoji="0" lang="zh-CN" altLang="en-US" sz="1800" b="1" i="0" u="none" strike="noStrike" kern="0" cap="none" spc="0" normalizeH="0" baseline="0" noProof="0" dirty="0">
                <a:ln>
                  <a:noFill/>
                </a:ln>
                <a:solidFill>
                  <a:srgbClr val="00B05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45" name="íṣľïďé">
              <a:extLst>
                <a:ext uri="{FF2B5EF4-FFF2-40B4-BE49-F238E27FC236}">
                  <a16:creationId xmlns:a16="http://schemas.microsoft.com/office/drawing/2014/main" id="{3F3A468C-032E-4824-BEB1-FABB5F4DF4E2}"/>
                </a:ext>
              </a:extLst>
            </p:cNvPr>
            <p:cNvSpPr/>
            <p:nvPr/>
          </p:nvSpPr>
          <p:spPr>
            <a:xfrm>
              <a:off x="130107" y="4628199"/>
              <a:ext cx="1756784" cy="1246495"/>
            </a:xfrm>
            <a:prstGeom prst="rect">
              <a:avLst/>
            </a:prstGeom>
          </p:spPr>
          <p:txBody>
            <a:bodyPr wrap="square">
              <a:spAutoFit/>
            </a:bodyPr>
            <a:lstStyle/>
            <a:p>
              <a:pPr marL="0" marR="0" lvl="0" indent="0" algn="ctr" defTabSz="914400" rtl="0" eaLnBrk="1" fontAlgn="base" latinLnBrk="0" hangingPunct="1">
                <a:lnSpc>
                  <a:spcPts val="3000"/>
                </a:lnSpc>
                <a:spcBef>
                  <a:spcPct val="0"/>
                </a:spcBef>
                <a:spcAft>
                  <a:spcPct val="0"/>
                </a:spcAft>
                <a:buClrTx/>
                <a:buSzTx/>
                <a:buFontTx/>
                <a:buNone/>
                <a:tabLst/>
                <a:defRPr/>
              </a:pPr>
              <a:r>
                <a:rPr kumimoji="1" lang="zh-TW" altLang="en-US" sz="2000" b="1" i="0" u="none" strike="noStrike" kern="0" cap="none" spc="0" normalizeH="0" baseline="0" noProof="0" dirty="0">
                  <a:ln>
                    <a:noFill/>
                  </a:ln>
                  <a:solidFill>
                    <a:srgbClr val="00B05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科系多元</a:t>
              </a:r>
              <a:endParaRPr kumimoji="1" lang="en-US" altLang="zh-TW" sz="2000" b="1" i="0" u="none" strike="noStrike" kern="0" cap="none" spc="0" normalizeH="0" baseline="0" noProof="0" dirty="0">
                <a:ln>
                  <a:noFill/>
                </a:ln>
                <a:solidFill>
                  <a:srgbClr val="00B05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a:p>
              <a:pPr marL="0" marR="0" lvl="0" indent="0" algn="ctr" defTabSz="914400" rtl="0" eaLnBrk="1" fontAlgn="base" latinLnBrk="0" hangingPunct="1">
                <a:lnSpc>
                  <a:spcPts val="3000"/>
                </a:lnSpc>
                <a:spcBef>
                  <a:spcPct val="0"/>
                </a:spcBef>
                <a:spcAft>
                  <a:spcPct val="0"/>
                </a:spcAft>
                <a:buClrTx/>
                <a:buSzTx/>
                <a:buFontTx/>
                <a:buNone/>
                <a:tabLst/>
                <a:defRPr/>
              </a:pPr>
              <a:r>
                <a:rPr kumimoji="1" lang="zh-TW" altLang="en-US" sz="2000" b="1" i="0" u="none" strike="noStrike" kern="0" cap="none" spc="0" normalizeH="0" baseline="0" noProof="0" dirty="0">
                  <a:ln>
                    <a:noFill/>
                  </a:ln>
                  <a:solidFill>
                    <a:srgbClr val="00B05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跨域學習</a:t>
              </a:r>
              <a:endParaRPr kumimoji="1" lang="en-US" altLang="zh-TW" sz="2000" b="1" i="0" u="none" strike="noStrike" kern="0" cap="none" spc="0" normalizeH="0" baseline="0" noProof="0" dirty="0">
                <a:ln>
                  <a:noFill/>
                </a:ln>
                <a:solidFill>
                  <a:srgbClr val="00B05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a:p>
              <a:pPr marL="0" marR="0" lvl="0" indent="0" algn="ctr" defTabSz="914400" rtl="0" eaLnBrk="1" fontAlgn="base" latinLnBrk="0" hangingPunct="1">
                <a:lnSpc>
                  <a:spcPts val="3000"/>
                </a:lnSpc>
                <a:spcBef>
                  <a:spcPct val="0"/>
                </a:spcBef>
                <a:spcAft>
                  <a:spcPct val="0"/>
                </a:spcAft>
                <a:buClrTx/>
                <a:buSzTx/>
                <a:buFontTx/>
                <a:buNone/>
                <a:tabLst/>
                <a:defRPr/>
              </a:pPr>
              <a:r>
                <a:rPr kumimoji="1" lang="zh-TW" altLang="en-US" sz="2000" b="1" i="0" u="none" strike="noStrike" kern="0" cap="none" spc="0" normalizeH="0" baseline="0" noProof="0" dirty="0">
                  <a:ln>
                    <a:noFill/>
                  </a:ln>
                  <a:solidFill>
                    <a:srgbClr val="00B05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領先全國科大</a:t>
              </a:r>
            </a:p>
          </p:txBody>
        </p:sp>
        <p:cxnSp>
          <p:nvCxnSpPr>
            <p:cNvPr id="46" name="直線接點 45">
              <a:extLst>
                <a:ext uri="{FF2B5EF4-FFF2-40B4-BE49-F238E27FC236}">
                  <a16:creationId xmlns:a16="http://schemas.microsoft.com/office/drawing/2014/main" id="{3A23F211-E7AF-4ED8-AAD5-389354C42966}"/>
                </a:ext>
              </a:extLst>
            </p:cNvPr>
            <p:cNvCxnSpPr/>
            <p:nvPr/>
          </p:nvCxnSpPr>
          <p:spPr>
            <a:xfrm>
              <a:off x="1990650" y="4679592"/>
              <a:ext cx="0" cy="1143709"/>
            </a:xfrm>
            <a:prstGeom prst="line">
              <a:avLst/>
            </a:prstGeom>
            <a:noFill/>
            <a:ln w="76200" cap="flat" cmpd="sng" algn="ctr">
              <a:solidFill>
                <a:srgbClr val="ED7D31">
                  <a:lumMod val="75000"/>
                </a:srgbClr>
              </a:solidFill>
              <a:prstDash val="solid"/>
              <a:miter lim="800000"/>
            </a:ln>
            <a:effectLst/>
          </p:spPr>
        </p:cxnSp>
      </p:grpSp>
      <p:sp>
        <p:nvSpPr>
          <p:cNvPr id="65" name="矩形: 圓角 2">
            <a:extLst>
              <a:ext uri="{FF2B5EF4-FFF2-40B4-BE49-F238E27FC236}">
                <a16:creationId xmlns:a16="http://schemas.microsoft.com/office/drawing/2014/main" id="{934CC2F1-ACF9-48A0-AD8D-573627567A82}"/>
              </a:ext>
            </a:extLst>
          </p:cNvPr>
          <p:cNvSpPr/>
          <p:nvPr/>
        </p:nvSpPr>
        <p:spPr>
          <a:xfrm>
            <a:off x="5001438" y="4569704"/>
            <a:ext cx="1953249" cy="439531"/>
          </a:xfrm>
          <a:prstGeom prst="roundRect">
            <a:avLst/>
          </a:prstGeom>
          <a:solidFill>
            <a:srgbClr val="ED6D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工學院</a:t>
            </a:r>
          </a:p>
        </p:txBody>
      </p:sp>
      <p:sp>
        <p:nvSpPr>
          <p:cNvPr id="66" name="矩形: 圓角 33">
            <a:extLst>
              <a:ext uri="{FF2B5EF4-FFF2-40B4-BE49-F238E27FC236}">
                <a16:creationId xmlns:a16="http://schemas.microsoft.com/office/drawing/2014/main" id="{7C394AA4-D455-4CD0-9D93-E9E076D3F868}"/>
              </a:ext>
            </a:extLst>
          </p:cNvPr>
          <p:cNvSpPr/>
          <p:nvPr/>
        </p:nvSpPr>
        <p:spPr>
          <a:xfrm>
            <a:off x="5039052" y="5115120"/>
            <a:ext cx="1913003" cy="439531"/>
          </a:xfrm>
          <a:prstGeom prst="roundRect">
            <a:avLst/>
          </a:prstGeom>
          <a:solidFill>
            <a:srgbClr val="ED6D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zh-TW" altLang="en-US" sz="17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智慧機電學院</a:t>
            </a:r>
          </a:p>
        </p:txBody>
      </p:sp>
      <p:sp>
        <p:nvSpPr>
          <p:cNvPr id="67" name="矩形: 圓角 34">
            <a:extLst>
              <a:ext uri="{FF2B5EF4-FFF2-40B4-BE49-F238E27FC236}">
                <a16:creationId xmlns:a16="http://schemas.microsoft.com/office/drawing/2014/main" id="{8BCA1CC1-BD5F-40E6-BA02-0B615A082FAF}"/>
              </a:ext>
            </a:extLst>
          </p:cNvPr>
          <p:cNvSpPr/>
          <p:nvPr/>
        </p:nvSpPr>
        <p:spPr>
          <a:xfrm>
            <a:off x="5039051" y="5660536"/>
            <a:ext cx="1913003" cy="439531"/>
          </a:xfrm>
          <a:prstGeom prst="roundRect">
            <a:avLst/>
          </a:prstGeom>
          <a:solidFill>
            <a:srgbClr val="ED6D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電資學院</a:t>
            </a:r>
          </a:p>
        </p:txBody>
      </p:sp>
      <p:sp>
        <p:nvSpPr>
          <p:cNvPr id="68" name="矩形: 圓角 35">
            <a:extLst>
              <a:ext uri="{FF2B5EF4-FFF2-40B4-BE49-F238E27FC236}">
                <a16:creationId xmlns:a16="http://schemas.microsoft.com/office/drawing/2014/main" id="{84AFFD8E-4323-484F-BFCE-38F5A5C6749C}"/>
              </a:ext>
            </a:extLst>
          </p:cNvPr>
          <p:cNvSpPr/>
          <p:nvPr/>
        </p:nvSpPr>
        <p:spPr>
          <a:xfrm>
            <a:off x="7165057" y="5660535"/>
            <a:ext cx="1899584" cy="439531"/>
          </a:xfrm>
          <a:prstGeom prst="roundRect">
            <a:avLst/>
          </a:prstGeom>
          <a:solidFill>
            <a:srgbClr val="2A4198"/>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zh-TW" altLang="en-US" sz="17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商業智慧學院</a:t>
            </a:r>
          </a:p>
        </p:txBody>
      </p:sp>
      <p:sp>
        <p:nvSpPr>
          <p:cNvPr id="69" name="矩形: 圓角 38">
            <a:extLst>
              <a:ext uri="{FF2B5EF4-FFF2-40B4-BE49-F238E27FC236}">
                <a16:creationId xmlns:a16="http://schemas.microsoft.com/office/drawing/2014/main" id="{5FC78306-DFE6-489B-976D-E006FCFF8010}"/>
              </a:ext>
            </a:extLst>
          </p:cNvPr>
          <p:cNvSpPr/>
          <p:nvPr/>
        </p:nvSpPr>
        <p:spPr>
          <a:xfrm>
            <a:off x="7163875" y="5115119"/>
            <a:ext cx="1900766" cy="439531"/>
          </a:xfrm>
          <a:prstGeom prst="roundRect">
            <a:avLst/>
          </a:prstGeom>
          <a:solidFill>
            <a:srgbClr val="2A4198"/>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管理學院</a:t>
            </a:r>
          </a:p>
        </p:txBody>
      </p:sp>
      <p:sp>
        <p:nvSpPr>
          <p:cNvPr id="70" name="矩形: 圓角 39">
            <a:extLst>
              <a:ext uri="{FF2B5EF4-FFF2-40B4-BE49-F238E27FC236}">
                <a16:creationId xmlns:a16="http://schemas.microsoft.com/office/drawing/2014/main" id="{25B270B3-2F83-438A-A451-B0C9DBC24AF1}"/>
              </a:ext>
            </a:extLst>
          </p:cNvPr>
          <p:cNvSpPr/>
          <p:nvPr/>
        </p:nvSpPr>
        <p:spPr>
          <a:xfrm>
            <a:off x="7151638" y="4561622"/>
            <a:ext cx="1913003" cy="439531"/>
          </a:xfrm>
          <a:prstGeom prst="roundRect">
            <a:avLst/>
          </a:prstGeom>
          <a:solidFill>
            <a:srgbClr val="2A4198"/>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外語學院</a:t>
            </a:r>
          </a:p>
        </p:txBody>
      </p:sp>
      <p:sp>
        <p:nvSpPr>
          <p:cNvPr id="71" name="矩形: 圓角 40">
            <a:extLst>
              <a:ext uri="{FF2B5EF4-FFF2-40B4-BE49-F238E27FC236}">
                <a16:creationId xmlns:a16="http://schemas.microsoft.com/office/drawing/2014/main" id="{1DD3528D-A418-4728-BCF3-9F3B4EDDE151}"/>
              </a:ext>
            </a:extLst>
          </p:cNvPr>
          <p:cNvSpPr/>
          <p:nvPr/>
        </p:nvSpPr>
        <p:spPr>
          <a:xfrm>
            <a:off x="9264220" y="4569704"/>
            <a:ext cx="1953249" cy="439531"/>
          </a:xfrm>
          <a:prstGeom prst="roundRect">
            <a:avLst/>
          </a:prstGeom>
          <a:solidFill>
            <a:srgbClr val="006DAC"/>
          </a:solidFill>
          <a:ln>
            <a:solidFill>
              <a:srgbClr val="2A419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海事學院</a:t>
            </a:r>
          </a:p>
        </p:txBody>
      </p:sp>
      <p:sp>
        <p:nvSpPr>
          <p:cNvPr id="72" name="矩形: 圓角 41">
            <a:extLst>
              <a:ext uri="{FF2B5EF4-FFF2-40B4-BE49-F238E27FC236}">
                <a16:creationId xmlns:a16="http://schemas.microsoft.com/office/drawing/2014/main" id="{0D6E979F-8832-41FF-80EF-CE3C2BE5DE9A}"/>
              </a:ext>
            </a:extLst>
          </p:cNvPr>
          <p:cNvSpPr/>
          <p:nvPr/>
        </p:nvSpPr>
        <p:spPr>
          <a:xfrm>
            <a:off x="7163875" y="6205951"/>
            <a:ext cx="1899584" cy="439531"/>
          </a:xfrm>
          <a:prstGeom prst="roundRect">
            <a:avLst/>
          </a:prstGeom>
          <a:solidFill>
            <a:srgbClr val="2A4198"/>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zh-TW" altLang="en-US" sz="17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創新設計學院</a:t>
            </a:r>
            <a:endParaRPr kumimoji="0" lang="zh-TW" altLang="en-US" sz="17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3" name="矩形: 圓角 42">
            <a:extLst>
              <a:ext uri="{FF2B5EF4-FFF2-40B4-BE49-F238E27FC236}">
                <a16:creationId xmlns:a16="http://schemas.microsoft.com/office/drawing/2014/main" id="{7A7AED0F-6844-4F93-BF2E-B88CE58C5801}"/>
              </a:ext>
            </a:extLst>
          </p:cNvPr>
          <p:cNvSpPr/>
          <p:nvPr/>
        </p:nvSpPr>
        <p:spPr>
          <a:xfrm>
            <a:off x="9264219" y="5115118"/>
            <a:ext cx="1947953" cy="439531"/>
          </a:xfrm>
          <a:prstGeom prst="roundRect">
            <a:avLst/>
          </a:prstGeom>
          <a:solidFill>
            <a:srgbClr val="006DAC"/>
          </a:solidFill>
          <a:ln>
            <a:solidFill>
              <a:srgbClr val="2A419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水圈學院</a:t>
            </a:r>
          </a:p>
        </p:txBody>
      </p:sp>
      <p:sp>
        <p:nvSpPr>
          <p:cNvPr id="74" name="矩形: 圓角 64">
            <a:extLst>
              <a:ext uri="{FF2B5EF4-FFF2-40B4-BE49-F238E27FC236}">
                <a16:creationId xmlns:a16="http://schemas.microsoft.com/office/drawing/2014/main" id="{FF8EA008-8346-449A-8865-9F569CA8CF8C}"/>
              </a:ext>
            </a:extLst>
          </p:cNvPr>
          <p:cNvSpPr/>
          <p:nvPr/>
        </p:nvSpPr>
        <p:spPr>
          <a:xfrm>
            <a:off x="9290016" y="5660532"/>
            <a:ext cx="1934709" cy="439531"/>
          </a:xfrm>
          <a:prstGeom prst="roundRect">
            <a:avLst/>
          </a:prstGeom>
          <a:solidFill>
            <a:srgbClr val="006DAC"/>
          </a:solidFill>
          <a:ln>
            <a:solidFill>
              <a:srgbClr val="2A419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zh-TW" altLang="en-US" sz="17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海洋商務學院</a:t>
            </a:r>
          </a:p>
        </p:txBody>
      </p:sp>
      <p:pic>
        <p:nvPicPr>
          <p:cNvPr id="75" name="圖片 74">
            <a:extLst>
              <a:ext uri="{FF2B5EF4-FFF2-40B4-BE49-F238E27FC236}">
                <a16:creationId xmlns:a16="http://schemas.microsoft.com/office/drawing/2014/main" id="{751E2E5F-DEFF-4D90-8646-A48A0637CD18}"/>
              </a:ext>
            </a:extLst>
          </p:cNvPr>
          <p:cNvPicPr>
            <a:picLocks noChangeAspect="1"/>
          </p:cNvPicPr>
          <p:nvPr/>
        </p:nvPicPr>
        <p:blipFill rotWithShape="1">
          <a:blip r:embed="rId7" cstate="print">
            <a:duotone>
              <a:schemeClr val="accent5">
                <a:shade val="45000"/>
                <a:satMod val="135000"/>
              </a:schemeClr>
              <a:prstClr val="white"/>
            </a:duotone>
          </a:blip>
          <a:srcRect l="441" t="52139" r="91660" b="35553"/>
          <a:stretch/>
        </p:blipFill>
        <p:spPr>
          <a:xfrm>
            <a:off x="9247660" y="4557990"/>
            <a:ext cx="480784" cy="520074"/>
          </a:xfrm>
          <a:prstGeom prst="rect">
            <a:avLst/>
          </a:prstGeom>
          <a:noFill/>
          <a:ln>
            <a:noFill/>
          </a:ln>
        </p:spPr>
      </p:pic>
      <p:pic>
        <p:nvPicPr>
          <p:cNvPr id="76" name="圖片 75">
            <a:extLst>
              <a:ext uri="{FF2B5EF4-FFF2-40B4-BE49-F238E27FC236}">
                <a16:creationId xmlns:a16="http://schemas.microsoft.com/office/drawing/2014/main" id="{DF6DD522-EB18-43D7-B679-B1D9BFBCF597}"/>
              </a:ext>
            </a:extLst>
          </p:cNvPr>
          <p:cNvPicPr>
            <a:picLocks noChangeAspect="1"/>
          </p:cNvPicPr>
          <p:nvPr/>
        </p:nvPicPr>
        <p:blipFill rotWithShape="1">
          <a:blip r:embed="rId7" cstate="print">
            <a:duotone>
              <a:schemeClr val="accent5">
                <a:shade val="45000"/>
                <a:satMod val="135000"/>
              </a:schemeClr>
              <a:prstClr val="white"/>
            </a:duotone>
          </a:blip>
          <a:srcRect l="212" t="39389" r="91889" b="48303"/>
          <a:stretch/>
        </p:blipFill>
        <p:spPr>
          <a:xfrm>
            <a:off x="9291769" y="5604543"/>
            <a:ext cx="533900" cy="578260"/>
          </a:xfrm>
          <a:prstGeom prst="rect">
            <a:avLst/>
          </a:prstGeom>
        </p:spPr>
      </p:pic>
      <p:pic>
        <p:nvPicPr>
          <p:cNvPr id="78" name="圖片 77">
            <a:extLst>
              <a:ext uri="{FF2B5EF4-FFF2-40B4-BE49-F238E27FC236}">
                <a16:creationId xmlns:a16="http://schemas.microsoft.com/office/drawing/2014/main" id="{58A252DE-EFB7-4F11-A129-9A8215B97F6E}"/>
              </a:ext>
            </a:extLst>
          </p:cNvPr>
          <p:cNvPicPr>
            <a:picLocks noChangeAspect="1"/>
          </p:cNvPicPr>
          <p:nvPr/>
        </p:nvPicPr>
        <p:blipFill rotWithShape="1">
          <a:blip r:embed="rId7" cstate="print">
            <a:duotone>
              <a:schemeClr val="accent5">
                <a:shade val="45000"/>
                <a:satMod val="135000"/>
              </a:schemeClr>
              <a:prstClr val="white"/>
            </a:duotone>
          </a:blip>
          <a:srcRect l="34197" t="51354" r="55431" b="36338"/>
          <a:stretch/>
        </p:blipFill>
        <p:spPr>
          <a:xfrm>
            <a:off x="4978479" y="5604543"/>
            <a:ext cx="673992" cy="555251"/>
          </a:xfrm>
          <a:prstGeom prst="rect">
            <a:avLst/>
          </a:prstGeom>
        </p:spPr>
      </p:pic>
      <p:pic>
        <p:nvPicPr>
          <p:cNvPr id="79" name="圖片 78">
            <a:extLst>
              <a:ext uri="{FF2B5EF4-FFF2-40B4-BE49-F238E27FC236}">
                <a16:creationId xmlns:a16="http://schemas.microsoft.com/office/drawing/2014/main" id="{021E7F37-75F3-4555-AF10-66D7B49B4A9D}"/>
              </a:ext>
            </a:extLst>
          </p:cNvPr>
          <p:cNvPicPr>
            <a:picLocks noChangeAspect="1"/>
          </p:cNvPicPr>
          <p:nvPr/>
        </p:nvPicPr>
        <p:blipFill rotWithShape="1">
          <a:blip r:embed="rId7" cstate="print">
            <a:duotone>
              <a:schemeClr val="accent5">
                <a:shade val="45000"/>
                <a:satMod val="135000"/>
              </a:schemeClr>
              <a:prstClr val="white"/>
            </a:duotone>
          </a:blip>
          <a:srcRect l="33947" t="76145" r="56469" b="12464"/>
          <a:stretch/>
        </p:blipFill>
        <p:spPr>
          <a:xfrm>
            <a:off x="7058996" y="4552566"/>
            <a:ext cx="532495" cy="439968"/>
          </a:xfrm>
          <a:prstGeom prst="rect">
            <a:avLst/>
          </a:prstGeom>
        </p:spPr>
      </p:pic>
      <p:pic>
        <p:nvPicPr>
          <p:cNvPr id="80" name="圖片 79">
            <a:extLst>
              <a:ext uri="{FF2B5EF4-FFF2-40B4-BE49-F238E27FC236}">
                <a16:creationId xmlns:a16="http://schemas.microsoft.com/office/drawing/2014/main" id="{2BA49334-1194-4299-A8DF-A1B7632F69D0}"/>
              </a:ext>
            </a:extLst>
          </p:cNvPr>
          <p:cNvPicPr>
            <a:picLocks noChangeAspect="1"/>
          </p:cNvPicPr>
          <p:nvPr/>
        </p:nvPicPr>
        <p:blipFill rotWithShape="1">
          <a:blip r:embed="rId7" cstate="print">
            <a:duotone>
              <a:schemeClr val="accent5">
                <a:shade val="45000"/>
                <a:satMod val="135000"/>
              </a:schemeClr>
              <a:prstClr val="white"/>
            </a:duotone>
          </a:blip>
          <a:srcRect l="35958" t="62994" r="56143" b="24698"/>
          <a:stretch/>
        </p:blipFill>
        <p:spPr>
          <a:xfrm>
            <a:off x="7168201" y="5080498"/>
            <a:ext cx="423290" cy="458459"/>
          </a:xfrm>
          <a:prstGeom prst="rect">
            <a:avLst/>
          </a:prstGeom>
        </p:spPr>
      </p:pic>
      <p:pic>
        <p:nvPicPr>
          <p:cNvPr id="81" name="圖片 80">
            <a:extLst>
              <a:ext uri="{FF2B5EF4-FFF2-40B4-BE49-F238E27FC236}">
                <a16:creationId xmlns:a16="http://schemas.microsoft.com/office/drawing/2014/main" id="{7BBFDA25-1118-4CA0-A8E7-10DADDBF94B5}"/>
              </a:ext>
            </a:extLst>
          </p:cNvPr>
          <p:cNvPicPr>
            <a:picLocks noChangeAspect="1"/>
          </p:cNvPicPr>
          <p:nvPr/>
        </p:nvPicPr>
        <p:blipFill rotWithShape="1">
          <a:blip r:embed="rId7" cstate="print">
            <a:duotone>
              <a:schemeClr val="accent5">
                <a:shade val="45000"/>
                <a:satMod val="135000"/>
              </a:schemeClr>
              <a:prstClr val="white"/>
            </a:duotone>
          </a:blip>
          <a:srcRect l="69956" t="89938" r="20460" b="-1329"/>
          <a:stretch/>
        </p:blipFill>
        <p:spPr>
          <a:xfrm>
            <a:off x="7109568" y="6205951"/>
            <a:ext cx="531966" cy="439531"/>
          </a:xfrm>
          <a:prstGeom prst="rect">
            <a:avLst/>
          </a:prstGeom>
        </p:spPr>
      </p:pic>
      <p:pic>
        <p:nvPicPr>
          <p:cNvPr id="82" name="Picture 2" descr="ãcloud iconãçåçæå°çµæ">
            <a:extLst>
              <a:ext uri="{FF2B5EF4-FFF2-40B4-BE49-F238E27FC236}">
                <a16:creationId xmlns:a16="http://schemas.microsoft.com/office/drawing/2014/main" id="{EA1CDA30-EE05-49EA-8319-CCF85337882E}"/>
              </a:ext>
            </a:extLst>
          </p:cNvPr>
          <p:cNvPicPr>
            <a:picLocks noChangeAspect="1" noChangeArrowheads="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9268" b="95610" l="9319" r="89606">
                        <a14:foregroundMark x1="50538" y1="57561" x2="48387" y2="57561"/>
                        <a14:foregroundMark x1="48387" y1="49268" x2="48387" y2="52195"/>
                        <a14:foregroundMark x1="42652" y1="65854" x2="42652" y2="65854"/>
                        <a14:foregroundMark x1="50538" y1="55122" x2="50538" y2="55122"/>
                        <a14:foregroundMark x1="54480" y1="65854" x2="52330" y2="71220"/>
                        <a14:foregroundMark x1="46595" y1="90244" x2="46595" y2="90244"/>
                        <a14:foregroundMark x1="46595" y1="52195" x2="46595" y2="52195"/>
                        <a14:foregroundMark x1="34409" y1="71220" x2="42652" y2="65854"/>
                        <a14:foregroundMark x1="50538" y1="55122" x2="50538" y2="55122"/>
                        <a14:foregroundMark x1="58423" y1="68293" x2="58423" y2="68293"/>
                        <a14:foregroundMark x1="52330" y1="71220" x2="54480" y2="95610"/>
                        <a14:foregroundMark x1="48387" y1="79512" x2="48387" y2="87317"/>
                        <a14:foregroundMark x1="48387" y1="52195" x2="48387" y2="57561"/>
                        <a14:foregroundMark x1="50538" y1="60488" x2="54480" y2="71220"/>
                      </a14:backgroundRemoval>
                    </a14:imgEffect>
                  </a14:imgLayer>
                </a14:imgProps>
              </a:ext>
              <a:ext uri="{28A0092B-C50C-407E-A947-70E740481C1C}">
                <a14:useLocalDpi xmlns:a14="http://schemas.microsoft.com/office/drawing/2010/main" val="0"/>
              </a:ext>
            </a:extLst>
          </a:blip>
          <a:srcRect/>
          <a:stretch>
            <a:fillRect/>
          </a:stretch>
        </p:blipFill>
        <p:spPr bwMode="auto">
          <a:xfrm>
            <a:off x="7111518" y="5691526"/>
            <a:ext cx="468905" cy="330320"/>
          </a:xfrm>
          <a:prstGeom prst="rect">
            <a:avLst/>
          </a:prstGeom>
          <a:noFill/>
          <a:extLst>
            <a:ext uri="{909E8E84-426E-40DD-AFC4-6F175D3DCCD1}">
              <a14:hiddenFill xmlns:a14="http://schemas.microsoft.com/office/drawing/2010/main">
                <a:solidFill>
                  <a:srgbClr val="FFFFFF"/>
                </a:solidFill>
              </a14:hiddenFill>
            </a:ext>
          </a:extLst>
        </p:spPr>
      </p:pic>
      <p:sp>
        <p:nvSpPr>
          <p:cNvPr id="84" name="Freeform 7">
            <a:extLst>
              <a:ext uri="{FF2B5EF4-FFF2-40B4-BE49-F238E27FC236}">
                <a16:creationId xmlns:a16="http://schemas.microsoft.com/office/drawing/2014/main" id="{2F4AB007-18F9-454D-9B22-79D526837FD2}"/>
              </a:ext>
            </a:extLst>
          </p:cNvPr>
          <p:cNvSpPr>
            <a:spLocks noEditPoints="1"/>
          </p:cNvSpPr>
          <p:nvPr/>
        </p:nvSpPr>
        <p:spPr>
          <a:xfrm>
            <a:off x="5084415" y="5141209"/>
            <a:ext cx="423291" cy="372144"/>
          </a:xfrm>
          <a:custGeom>
            <a:avLst/>
            <a:gdLst/>
            <a:ahLst/>
            <a:cxnLst>
              <a:cxn ang="0">
                <a:pos x="2488708" y="1365479"/>
              </a:cxn>
              <a:cxn ang="0">
                <a:pos x="2493963" y="1246188"/>
              </a:cxn>
              <a:cxn ang="0">
                <a:pos x="2488708" y="1127646"/>
              </a:cxn>
              <a:cxn ang="0">
                <a:pos x="2234206" y="1101387"/>
              </a:cxn>
              <a:cxn ang="0">
                <a:pos x="2174898" y="879309"/>
              </a:cxn>
              <a:cxn ang="0">
                <a:pos x="2381352" y="729256"/>
              </a:cxn>
              <a:cxn ang="0">
                <a:pos x="2262735" y="523684"/>
              </a:cxn>
              <a:cxn ang="0">
                <a:pos x="2029254" y="627220"/>
              </a:cxn>
              <a:cxn ang="0">
                <a:pos x="1866343" y="465163"/>
              </a:cxn>
              <a:cxn ang="0">
                <a:pos x="1970696" y="231081"/>
              </a:cxn>
              <a:cxn ang="0">
                <a:pos x="1764993" y="112540"/>
              </a:cxn>
              <a:cxn ang="0">
                <a:pos x="1614845" y="319612"/>
              </a:cxn>
              <a:cxn ang="0">
                <a:pos x="1392625" y="260341"/>
              </a:cxn>
              <a:cxn ang="0">
                <a:pos x="1365599" y="6002"/>
              </a:cxn>
              <a:cxn ang="0">
                <a:pos x="1246982" y="0"/>
              </a:cxn>
              <a:cxn ang="0">
                <a:pos x="1128364" y="6002"/>
              </a:cxn>
              <a:cxn ang="0">
                <a:pos x="1101338" y="260341"/>
              </a:cxn>
              <a:cxn ang="0">
                <a:pos x="879118" y="319612"/>
              </a:cxn>
              <a:cxn ang="0">
                <a:pos x="728970" y="112540"/>
              </a:cxn>
              <a:cxn ang="0">
                <a:pos x="523267" y="231081"/>
              </a:cxn>
              <a:cxn ang="0">
                <a:pos x="627620" y="465163"/>
              </a:cxn>
              <a:cxn ang="0">
                <a:pos x="464709" y="627220"/>
              </a:cxn>
              <a:cxn ang="0">
                <a:pos x="231228" y="523684"/>
              </a:cxn>
              <a:cxn ang="0">
                <a:pos x="112611" y="729256"/>
              </a:cxn>
              <a:cxn ang="0">
                <a:pos x="319065" y="879309"/>
              </a:cxn>
              <a:cxn ang="0">
                <a:pos x="259757" y="1101387"/>
              </a:cxn>
              <a:cxn ang="0">
                <a:pos x="6006" y="1127646"/>
              </a:cxn>
              <a:cxn ang="0">
                <a:pos x="0" y="1246188"/>
              </a:cxn>
              <a:cxn ang="0">
                <a:pos x="6006" y="1365479"/>
              </a:cxn>
              <a:cxn ang="0">
                <a:pos x="259757" y="1391739"/>
              </a:cxn>
              <a:cxn ang="0">
                <a:pos x="319065" y="1613817"/>
              </a:cxn>
              <a:cxn ang="0">
                <a:pos x="112611" y="1763869"/>
              </a:cxn>
              <a:cxn ang="0">
                <a:pos x="231228" y="1969441"/>
              </a:cxn>
              <a:cxn ang="0">
                <a:pos x="464709" y="1865155"/>
              </a:cxn>
              <a:cxn ang="0">
                <a:pos x="627620" y="2027962"/>
              </a:cxn>
              <a:cxn ang="0">
                <a:pos x="523267" y="2261294"/>
              </a:cxn>
              <a:cxn ang="0">
                <a:pos x="728970" y="2380586"/>
              </a:cxn>
              <a:cxn ang="0">
                <a:pos x="879118" y="2173513"/>
              </a:cxn>
              <a:cxn ang="0">
                <a:pos x="1101338" y="2232784"/>
              </a:cxn>
              <a:cxn ang="0">
                <a:pos x="1128364" y="2487123"/>
              </a:cxn>
              <a:cxn ang="0">
                <a:pos x="1246982" y="2492375"/>
              </a:cxn>
              <a:cxn ang="0">
                <a:pos x="1365599" y="2487123"/>
              </a:cxn>
              <a:cxn ang="0">
                <a:pos x="1392625" y="2232784"/>
              </a:cxn>
              <a:cxn ang="0">
                <a:pos x="1614845" y="2173513"/>
              </a:cxn>
              <a:cxn ang="0">
                <a:pos x="1764993" y="2380586"/>
              </a:cxn>
              <a:cxn ang="0">
                <a:pos x="1970696" y="2261294"/>
              </a:cxn>
              <a:cxn ang="0">
                <a:pos x="1866343" y="2027962"/>
              </a:cxn>
              <a:cxn ang="0">
                <a:pos x="2029254" y="1865155"/>
              </a:cxn>
              <a:cxn ang="0">
                <a:pos x="2262735" y="1969441"/>
              </a:cxn>
              <a:cxn ang="0">
                <a:pos x="2381352" y="1763869"/>
              </a:cxn>
              <a:cxn ang="0">
                <a:pos x="2174898" y="1613817"/>
              </a:cxn>
              <a:cxn ang="0">
                <a:pos x="2234206" y="1391739"/>
              </a:cxn>
              <a:cxn ang="0">
                <a:pos x="2488708" y="1365479"/>
              </a:cxn>
              <a:cxn ang="0">
                <a:pos x="1246982" y="439654"/>
              </a:cxn>
              <a:cxn ang="0">
                <a:pos x="2054029" y="1246188"/>
              </a:cxn>
              <a:cxn ang="0">
                <a:pos x="1246982" y="2053471"/>
              </a:cxn>
              <a:cxn ang="0">
                <a:pos x="439934" y="1246188"/>
              </a:cxn>
              <a:cxn ang="0">
                <a:pos x="1246982" y="439654"/>
              </a:cxn>
            </a:cxnLst>
            <a:rect l="0" t="0" r="0" b="0"/>
            <a:pathLst>
              <a:path w="3322" h="3322">
                <a:moveTo>
                  <a:pt x="3315" y="1820"/>
                </a:moveTo>
                <a:cubicBezTo>
                  <a:pt x="3319" y="1768"/>
                  <a:pt x="3322" y="1715"/>
                  <a:pt x="3322" y="1661"/>
                </a:cubicBezTo>
                <a:cubicBezTo>
                  <a:pt x="3322" y="1608"/>
                  <a:pt x="3319" y="1555"/>
                  <a:pt x="3315" y="1503"/>
                </a:cubicBezTo>
                <a:lnTo>
                  <a:pt x="2976" y="1468"/>
                </a:lnTo>
                <a:cubicBezTo>
                  <a:pt x="2961" y="1365"/>
                  <a:pt x="2934" y="1266"/>
                  <a:pt x="2897" y="1172"/>
                </a:cubicBezTo>
                <a:lnTo>
                  <a:pt x="3172" y="972"/>
                </a:lnTo>
                <a:cubicBezTo>
                  <a:pt x="3128" y="875"/>
                  <a:pt x="3075" y="783"/>
                  <a:pt x="3014" y="698"/>
                </a:cubicBezTo>
                <a:lnTo>
                  <a:pt x="2703" y="836"/>
                </a:lnTo>
                <a:cubicBezTo>
                  <a:pt x="2639" y="756"/>
                  <a:pt x="2566" y="683"/>
                  <a:pt x="2486" y="620"/>
                </a:cubicBezTo>
                <a:lnTo>
                  <a:pt x="2625" y="308"/>
                </a:lnTo>
                <a:cubicBezTo>
                  <a:pt x="2539" y="247"/>
                  <a:pt x="2448" y="194"/>
                  <a:pt x="2351" y="150"/>
                </a:cubicBezTo>
                <a:lnTo>
                  <a:pt x="2151" y="426"/>
                </a:lnTo>
                <a:cubicBezTo>
                  <a:pt x="2057" y="389"/>
                  <a:pt x="1958" y="362"/>
                  <a:pt x="1855" y="347"/>
                </a:cubicBezTo>
                <a:lnTo>
                  <a:pt x="1819" y="8"/>
                </a:lnTo>
                <a:cubicBezTo>
                  <a:pt x="1767" y="3"/>
                  <a:pt x="1714" y="0"/>
                  <a:pt x="1661" y="0"/>
                </a:cubicBezTo>
                <a:cubicBezTo>
                  <a:pt x="1608" y="0"/>
                  <a:pt x="1555" y="3"/>
                  <a:pt x="1503" y="8"/>
                </a:cubicBezTo>
                <a:lnTo>
                  <a:pt x="1467" y="347"/>
                </a:lnTo>
                <a:cubicBezTo>
                  <a:pt x="1364" y="362"/>
                  <a:pt x="1265" y="389"/>
                  <a:pt x="1171" y="426"/>
                </a:cubicBezTo>
                <a:lnTo>
                  <a:pt x="971" y="150"/>
                </a:lnTo>
                <a:cubicBezTo>
                  <a:pt x="875" y="194"/>
                  <a:pt x="783" y="247"/>
                  <a:pt x="697" y="308"/>
                </a:cubicBezTo>
                <a:lnTo>
                  <a:pt x="836" y="620"/>
                </a:lnTo>
                <a:cubicBezTo>
                  <a:pt x="756" y="683"/>
                  <a:pt x="683" y="756"/>
                  <a:pt x="619" y="836"/>
                </a:cubicBezTo>
                <a:lnTo>
                  <a:pt x="308" y="698"/>
                </a:lnTo>
                <a:cubicBezTo>
                  <a:pt x="247" y="783"/>
                  <a:pt x="194" y="875"/>
                  <a:pt x="150" y="972"/>
                </a:cubicBezTo>
                <a:lnTo>
                  <a:pt x="425" y="1172"/>
                </a:lnTo>
                <a:cubicBezTo>
                  <a:pt x="388" y="1266"/>
                  <a:pt x="361" y="1365"/>
                  <a:pt x="346" y="1468"/>
                </a:cubicBezTo>
                <a:lnTo>
                  <a:pt x="8" y="1503"/>
                </a:lnTo>
                <a:cubicBezTo>
                  <a:pt x="3" y="1555"/>
                  <a:pt x="0" y="1608"/>
                  <a:pt x="0" y="1661"/>
                </a:cubicBezTo>
                <a:cubicBezTo>
                  <a:pt x="0" y="1715"/>
                  <a:pt x="3" y="1768"/>
                  <a:pt x="8" y="1820"/>
                </a:cubicBezTo>
                <a:lnTo>
                  <a:pt x="346" y="1855"/>
                </a:lnTo>
                <a:cubicBezTo>
                  <a:pt x="361" y="1958"/>
                  <a:pt x="388" y="2057"/>
                  <a:pt x="425" y="2151"/>
                </a:cubicBezTo>
                <a:lnTo>
                  <a:pt x="150" y="2351"/>
                </a:lnTo>
                <a:cubicBezTo>
                  <a:pt x="194" y="2448"/>
                  <a:pt x="247" y="2540"/>
                  <a:pt x="308" y="2625"/>
                </a:cubicBezTo>
                <a:lnTo>
                  <a:pt x="619" y="2486"/>
                </a:lnTo>
                <a:cubicBezTo>
                  <a:pt x="683" y="2567"/>
                  <a:pt x="756" y="2639"/>
                  <a:pt x="836" y="2703"/>
                </a:cubicBezTo>
                <a:lnTo>
                  <a:pt x="697" y="3014"/>
                </a:lnTo>
                <a:cubicBezTo>
                  <a:pt x="783" y="3075"/>
                  <a:pt x="874" y="3129"/>
                  <a:pt x="971" y="3173"/>
                </a:cubicBezTo>
                <a:lnTo>
                  <a:pt x="1171" y="2897"/>
                </a:lnTo>
                <a:cubicBezTo>
                  <a:pt x="1265" y="2934"/>
                  <a:pt x="1364" y="2961"/>
                  <a:pt x="1467" y="2976"/>
                </a:cubicBezTo>
                <a:lnTo>
                  <a:pt x="1503" y="3315"/>
                </a:lnTo>
                <a:cubicBezTo>
                  <a:pt x="1555" y="3320"/>
                  <a:pt x="1608" y="3322"/>
                  <a:pt x="1661" y="3322"/>
                </a:cubicBezTo>
                <a:cubicBezTo>
                  <a:pt x="1714" y="3322"/>
                  <a:pt x="1767" y="3320"/>
                  <a:pt x="1819" y="3315"/>
                </a:cubicBezTo>
                <a:lnTo>
                  <a:pt x="1855" y="2976"/>
                </a:lnTo>
                <a:cubicBezTo>
                  <a:pt x="1958" y="2961"/>
                  <a:pt x="2057" y="2934"/>
                  <a:pt x="2151" y="2897"/>
                </a:cubicBezTo>
                <a:lnTo>
                  <a:pt x="2351" y="3173"/>
                </a:lnTo>
                <a:cubicBezTo>
                  <a:pt x="2448" y="3129"/>
                  <a:pt x="2539" y="3075"/>
                  <a:pt x="2625" y="3014"/>
                </a:cubicBezTo>
                <a:lnTo>
                  <a:pt x="2486" y="2703"/>
                </a:lnTo>
                <a:cubicBezTo>
                  <a:pt x="2566" y="2639"/>
                  <a:pt x="2639" y="2567"/>
                  <a:pt x="2703" y="2486"/>
                </a:cubicBezTo>
                <a:lnTo>
                  <a:pt x="3014" y="2625"/>
                </a:lnTo>
                <a:cubicBezTo>
                  <a:pt x="3075" y="2540"/>
                  <a:pt x="3128" y="2448"/>
                  <a:pt x="3172" y="2351"/>
                </a:cubicBezTo>
                <a:lnTo>
                  <a:pt x="2897" y="2151"/>
                </a:lnTo>
                <a:cubicBezTo>
                  <a:pt x="2934" y="2057"/>
                  <a:pt x="2961" y="1958"/>
                  <a:pt x="2976" y="1855"/>
                </a:cubicBezTo>
                <a:lnTo>
                  <a:pt x="3315" y="1820"/>
                </a:lnTo>
                <a:close/>
                <a:moveTo>
                  <a:pt x="1661" y="586"/>
                </a:moveTo>
                <a:cubicBezTo>
                  <a:pt x="2255" y="586"/>
                  <a:pt x="2736" y="1068"/>
                  <a:pt x="2736" y="1661"/>
                </a:cubicBezTo>
                <a:cubicBezTo>
                  <a:pt x="2736" y="2255"/>
                  <a:pt x="2255" y="2737"/>
                  <a:pt x="1661" y="2737"/>
                </a:cubicBezTo>
                <a:cubicBezTo>
                  <a:pt x="1067" y="2737"/>
                  <a:pt x="586" y="2255"/>
                  <a:pt x="586" y="1661"/>
                </a:cubicBezTo>
                <a:cubicBezTo>
                  <a:pt x="586" y="1068"/>
                  <a:pt x="1067" y="586"/>
                  <a:pt x="1661" y="586"/>
                </a:cubicBezTo>
                <a:close/>
              </a:path>
            </a:pathLst>
          </a:custGeom>
          <a:solidFill>
            <a:srgbClr val="D2BA6A"/>
          </a:solidFill>
          <a:ln w="9525">
            <a:noFill/>
          </a:ln>
        </p:spPr>
        <p:txBody>
          <a:bodyPr/>
          <a:lstStyle>
            <a:defPPr>
              <a:defRPr lang="zh-CN"/>
            </a:defPPr>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85" name="圖片 84">
            <a:extLst>
              <a:ext uri="{FF2B5EF4-FFF2-40B4-BE49-F238E27FC236}">
                <a16:creationId xmlns:a16="http://schemas.microsoft.com/office/drawing/2014/main" id="{EF9861BD-77FB-4929-98F8-EBACB72BEC28}"/>
              </a:ext>
            </a:extLst>
          </p:cNvPr>
          <p:cNvPicPr>
            <a:picLocks noChangeAspect="1"/>
          </p:cNvPicPr>
          <p:nvPr/>
        </p:nvPicPr>
        <p:blipFill rotWithShape="1">
          <a:blip r:embed="rId7" cstate="print">
            <a:duotone>
              <a:schemeClr val="accent5">
                <a:shade val="45000"/>
                <a:satMod val="135000"/>
              </a:schemeClr>
              <a:prstClr val="white"/>
            </a:duotone>
          </a:blip>
          <a:srcRect t="75386" r="92101" b="12306"/>
          <a:stretch/>
        </p:blipFill>
        <p:spPr>
          <a:xfrm>
            <a:off x="9264219" y="5073822"/>
            <a:ext cx="406325" cy="439531"/>
          </a:xfrm>
          <a:prstGeom prst="rect">
            <a:avLst/>
          </a:prstGeom>
        </p:spPr>
      </p:pic>
      <p:pic>
        <p:nvPicPr>
          <p:cNvPr id="86" name="圖片 85">
            <a:extLst>
              <a:ext uri="{FF2B5EF4-FFF2-40B4-BE49-F238E27FC236}">
                <a16:creationId xmlns:a16="http://schemas.microsoft.com/office/drawing/2014/main" id="{156F79BD-D612-408C-9D3A-025373963B4E}"/>
              </a:ext>
            </a:extLst>
          </p:cNvPr>
          <p:cNvPicPr>
            <a:picLocks noChangeAspect="1"/>
          </p:cNvPicPr>
          <p:nvPr/>
        </p:nvPicPr>
        <p:blipFill rotWithShape="1">
          <a:blip r:embed="rId7" cstate="print">
            <a:duotone>
              <a:schemeClr val="accent5">
                <a:shade val="45000"/>
                <a:satMod val="135000"/>
              </a:schemeClr>
              <a:prstClr val="white"/>
            </a:duotone>
          </a:blip>
          <a:srcRect l="33594" t="37692" r="55701" b="50000"/>
          <a:stretch/>
        </p:blipFill>
        <p:spPr>
          <a:xfrm>
            <a:off x="4966740" y="4517824"/>
            <a:ext cx="638249" cy="509452"/>
          </a:xfrm>
          <a:prstGeom prst="rect">
            <a:avLst/>
          </a:prstGeom>
          <a:noFill/>
        </p:spPr>
      </p:pic>
      <p:grpSp>
        <p:nvGrpSpPr>
          <p:cNvPr id="47" name="群組 46">
            <a:extLst>
              <a:ext uri="{FF2B5EF4-FFF2-40B4-BE49-F238E27FC236}">
                <a16:creationId xmlns:a16="http://schemas.microsoft.com/office/drawing/2014/main" id="{849039A1-6A07-4F32-9649-FCFB93454E5E}"/>
              </a:ext>
            </a:extLst>
          </p:cNvPr>
          <p:cNvGrpSpPr/>
          <p:nvPr/>
        </p:nvGrpSpPr>
        <p:grpSpPr>
          <a:xfrm>
            <a:off x="4438883" y="1051717"/>
            <a:ext cx="348803" cy="3466107"/>
            <a:chOff x="4798977" y="1222555"/>
            <a:chExt cx="277079" cy="3385919"/>
          </a:xfrm>
          <a:solidFill>
            <a:srgbClr val="C00000"/>
          </a:solidFill>
        </p:grpSpPr>
        <p:cxnSp>
          <p:nvCxnSpPr>
            <p:cNvPr id="48" name="直線接點 47">
              <a:extLst>
                <a:ext uri="{FF2B5EF4-FFF2-40B4-BE49-F238E27FC236}">
                  <a16:creationId xmlns:a16="http://schemas.microsoft.com/office/drawing/2014/main" id="{267E3B32-DDCA-4512-99F9-C95AFC17B9A0}"/>
                </a:ext>
              </a:extLst>
            </p:cNvPr>
            <p:cNvCxnSpPr/>
            <p:nvPr/>
          </p:nvCxnSpPr>
          <p:spPr>
            <a:xfrm>
              <a:off x="4894989" y="1222555"/>
              <a:ext cx="0" cy="3385919"/>
            </a:xfrm>
            <a:prstGeom prst="line">
              <a:avLst/>
            </a:prstGeom>
            <a:ln w="76200"/>
          </p:spPr>
          <p:style>
            <a:lnRef idx="3">
              <a:schemeClr val="accent3"/>
            </a:lnRef>
            <a:fillRef idx="0">
              <a:schemeClr val="accent3"/>
            </a:fillRef>
            <a:effectRef idx="2">
              <a:schemeClr val="accent3"/>
            </a:effectRef>
            <a:fontRef idx="minor">
              <a:schemeClr val="tx1"/>
            </a:fontRef>
          </p:style>
        </p:cxnSp>
        <p:cxnSp>
          <p:nvCxnSpPr>
            <p:cNvPr id="49" name="直線接點 48">
              <a:extLst>
                <a:ext uri="{FF2B5EF4-FFF2-40B4-BE49-F238E27FC236}">
                  <a16:creationId xmlns:a16="http://schemas.microsoft.com/office/drawing/2014/main" id="{3AD42C8C-5AED-454E-95DE-91AED88BE7B1}"/>
                </a:ext>
              </a:extLst>
            </p:cNvPr>
            <p:cNvCxnSpPr/>
            <p:nvPr/>
          </p:nvCxnSpPr>
          <p:spPr>
            <a:xfrm>
              <a:off x="4798977" y="1222555"/>
              <a:ext cx="0" cy="3385919"/>
            </a:xfrm>
            <a:prstGeom prst="line">
              <a:avLst/>
            </a:prstGeom>
            <a:ln/>
          </p:spPr>
          <p:style>
            <a:lnRef idx="3">
              <a:schemeClr val="accent3"/>
            </a:lnRef>
            <a:fillRef idx="0">
              <a:schemeClr val="accent3"/>
            </a:fillRef>
            <a:effectRef idx="2">
              <a:schemeClr val="accent3"/>
            </a:effectRef>
            <a:fontRef idx="minor">
              <a:schemeClr val="tx1"/>
            </a:fontRef>
          </p:style>
        </p:cxnSp>
        <p:sp>
          <p:nvSpPr>
            <p:cNvPr id="50" name="等腰三角形 49">
              <a:extLst>
                <a:ext uri="{FF2B5EF4-FFF2-40B4-BE49-F238E27FC236}">
                  <a16:creationId xmlns:a16="http://schemas.microsoft.com/office/drawing/2014/main" id="{071167CD-70FB-4AD2-A01F-710AC6D202EE}"/>
                </a:ext>
              </a:extLst>
            </p:cNvPr>
            <p:cNvSpPr/>
            <p:nvPr/>
          </p:nvSpPr>
          <p:spPr>
            <a:xfrm rot="5400000">
              <a:off x="4902725" y="2662667"/>
              <a:ext cx="195707" cy="150955"/>
            </a:xfrm>
            <a:prstGeom prst="triangle">
              <a:avLst/>
            </a:prstGeom>
            <a:solidFill>
              <a:srgbClr val="C00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6"/>
              <a:endParaRPr lang="zh-TW" altLang="en-US" sz="1867">
                <a:solidFill>
                  <a:srgbClr val="C00000"/>
                </a:solidFill>
                <a:latin typeface="Calibri"/>
                <a:ea typeface="微软雅黑"/>
              </a:endParaRPr>
            </a:p>
          </p:txBody>
        </p:sp>
      </p:grpSp>
      <p:sp>
        <p:nvSpPr>
          <p:cNvPr id="51" name="文字方塊 50">
            <a:extLst>
              <a:ext uri="{FF2B5EF4-FFF2-40B4-BE49-F238E27FC236}">
                <a16:creationId xmlns:a16="http://schemas.microsoft.com/office/drawing/2014/main" id="{34DED215-9806-4A25-ADEC-99A0EB4E34A7}"/>
              </a:ext>
            </a:extLst>
          </p:cNvPr>
          <p:cNvSpPr txBox="1"/>
          <p:nvPr/>
        </p:nvSpPr>
        <p:spPr>
          <a:xfrm>
            <a:off x="8162729" y="2174846"/>
            <a:ext cx="3433069" cy="1692771"/>
          </a:xfrm>
          <a:prstGeom prst="rect">
            <a:avLst/>
          </a:prstGeom>
          <a:noFill/>
          <a:ln w="28575">
            <a:solidFill>
              <a:srgbClr val="4D4389"/>
            </a:solidFill>
          </a:ln>
        </p:spPr>
        <p:txBody>
          <a:bodyPr wrap="square" rtlCol="0">
            <a:spAutoFit/>
          </a:bodyPr>
          <a:lstStyle/>
          <a:p>
            <a:pPr marL="0" marR="0" lvl="0" indent="0" defTabSz="914196" rtl="0" eaLnBrk="1" fontAlgn="auto" latinLnBrk="0" hangingPunct="1">
              <a:lnSpc>
                <a:spcPct val="100000"/>
              </a:lnSpc>
              <a:spcBef>
                <a:spcPts val="0"/>
              </a:spcBef>
              <a:spcAft>
                <a:spcPts val="0"/>
              </a:spcAft>
              <a:buClrTx/>
              <a:buSzTx/>
              <a:buFontTx/>
              <a:buNone/>
              <a:tabLst/>
              <a:defRPr/>
            </a:pPr>
            <a:endParaRPr lang="en-US" altLang="zh-TW" sz="2000" b="1" dirty="0" smtClean="0">
              <a:solidFill>
                <a:srgbClr val="C00000"/>
              </a:solidFill>
              <a:latin typeface="微软雅黑"/>
              <a:ea typeface="微软雅黑"/>
            </a:endParaRPr>
          </a:p>
          <a:p>
            <a:pPr marL="0" marR="0" lvl="0" indent="0" algn="r" defTabSz="914196" rtl="0" eaLnBrk="1" fontAlgn="auto" latinLnBrk="0" hangingPunct="1">
              <a:lnSpc>
                <a:spcPct val="100000"/>
              </a:lnSpc>
              <a:spcBef>
                <a:spcPts val="0"/>
              </a:spcBef>
              <a:spcAft>
                <a:spcPts val="0"/>
              </a:spcAft>
              <a:buClrTx/>
              <a:buSzTx/>
              <a:buFontTx/>
              <a:buNone/>
              <a:tabLst/>
              <a:defRPr/>
            </a:pPr>
            <a:r>
              <a:rPr lang="zh-TW" altLang="en-US" sz="2000" b="1" dirty="0" smtClean="0">
                <a:latin typeface="微软雅黑"/>
                <a:ea typeface="微软雅黑"/>
              </a:rPr>
              <a:t>學生人數 </a:t>
            </a:r>
            <a:r>
              <a:rPr lang="en-US" altLang="zh-TW" sz="2800" b="1" dirty="0" smtClean="0">
                <a:latin typeface="微软雅黑"/>
                <a:ea typeface="微软雅黑"/>
              </a:rPr>
              <a:t>28,443 </a:t>
            </a:r>
            <a:r>
              <a:rPr lang="zh-TW" altLang="en-US" sz="2000" b="1" dirty="0" smtClean="0">
                <a:latin typeface="微软雅黑"/>
                <a:ea typeface="微软雅黑"/>
              </a:rPr>
              <a:t>人</a:t>
            </a:r>
            <a:r>
              <a:rPr lang="en-US" altLang="zh-TW" sz="2800" b="1" dirty="0">
                <a:latin typeface="微软雅黑"/>
                <a:ea typeface="微软雅黑"/>
              </a:rPr>
              <a:t/>
            </a:r>
            <a:br>
              <a:rPr lang="en-US" altLang="zh-TW" sz="2800" b="1" dirty="0">
                <a:latin typeface="微软雅黑"/>
                <a:ea typeface="微软雅黑"/>
              </a:rPr>
            </a:br>
            <a:r>
              <a:rPr lang="zh-TW" altLang="en-US" sz="2000" b="1" dirty="0" smtClean="0">
                <a:latin typeface="微软雅黑"/>
                <a:ea typeface="微软雅黑"/>
              </a:rPr>
              <a:t>專任</a:t>
            </a:r>
            <a:r>
              <a:rPr lang="en-US" altLang="zh-TW" sz="2000" b="1" dirty="0" smtClean="0">
                <a:latin typeface="微软雅黑"/>
                <a:ea typeface="微软雅黑"/>
              </a:rPr>
              <a:t>(</a:t>
            </a:r>
            <a:r>
              <a:rPr lang="zh-TW" altLang="en-US" sz="2000" b="1" dirty="0" smtClean="0">
                <a:latin typeface="微软雅黑"/>
                <a:ea typeface="微软雅黑"/>
              </a:rPr>
              <a:t>案</a:t>
            </a:r>
            <a:r>
              <a:rPr lang="en-US" altLang="zh-TW" sz="2000" b="1" dirty="0" smtClean="0">
                <a:latin typeface="微软雅黑"/>
                <a:ea typeface="微软雅黑"/>
              </a:rPr>
              <a:t>)</a:t>
            </a:r>
            <a:r>
              <a:rPr lang="zh-TW" altLang="en-US" sz="2000" b="1" dirty="0" smtClean="0">
                <a:latin typeface="微软雅黑"/>
                <a:ea typeface="微软雅黑"/>
              </a:rPr>
              <a:t>教師人數 </a:t>
            </a:r>
            <a:r>
              <a:rPr lang="en-US" altLang="zh-TW" sz="2800" b="1" dirty="0" smtClean="0">
                <a:latin typeface="微软雅黑"/>
                <a:ea typeface="微软雅黑"/>
              </a:rPr>
              <a:t>839 </a:t>
            </a:r>
            <a:r>
              <a:rPr lang="zh-TW" altLang="en-US" sz="2000" b="1" dirty="0" smtClean="0">
                <a:latin typeface="微软雅黑"/>
                <a:ea typeface="微软雅黑"/>
              </a:rPr>
              <a:t>人</a:t>
            </a:r>
            <a:r>
              <a:rPr kumimoji="0" lang="en-US" altLang="zh-TW" sz="2800" b="1" i="0" u="none" strike="noStrike" kern="1200" cap="none" spc="0" normalizeH="0" baseline="0" noProof="0" dirty="0" smtClean="0">
                <a:ln>
                  <a:noFill/>
                </a:ln>
                <a:effectLst/>
                <a:uLnTx/>
                <a:uFillTx/>
                <a:latin typeface="微软雅黑"/>
                <a:ea typeface="微软雅黑"/>
                <a:cs typeface="+mn-cs"/>
              </a:rPr>
              <a:t/>
            </a:r>
            <a:br>
              <a:rPr kumimoji="0" lang="en-US" altLang="zh-TW" sz="2800" b="1" i="0" u="none" strike="noStrike" kern="1200" cap="none" spc="0" normalizeH="0" baseline="0" noProof="0" dirty="0" smtClean="0">
                <a:ln>
                  <a:noFill/>
                </a:ln>
                <a:effectLst/>
                <a:uLnTx/>
                <a:uFillTx/>
                <a:latin typeface="微软雅黑"/>
                <a:ea typeface="微软雅黑"/>
                <a:cs typeface="+mn-cs"/>
              </a:rPr>
            </a:br>
            <a:r>
              <a:rPr kumimoji="0" lang="zh-TW" altLang="en-US" sz="2000" b="1" i="0" u="none" strike="noStrike" kern="1200" cap="none" spc="0" normalizeH="0" baseline="0" noProof="0" dirty="0" smtClean="0">
                <a:ln>
                  <a:noFill/>
                </a:ln>
                <a:effectLst/>
                <a:uLnTx/>
                <a:uFillTx/>
                <a:latin typeface="微软雅黑"/>
                <a:ea typeface="微软雅黑"/>
                <a:cs typeface="+mn-cs"/>
              </a:rPr>
              <a:t>境外學</a:t>
            </a:r>
            <a:r>
              <a:rPr lang="zh-TW" altLang="en-US" sz="2000" b="1" dirty="0" smtClean="0">
                <a:latin typeface="微软雅黑"/>
                <a:ea typeface="微软雅黑"/>
              </a:rPr>
              <a:t>生人數 </a:t>
            </a:r>
            <a:r>
              <a:rPr lang="en-US" altLang="zh-TW" sz="2800" b="1" dirty="0" smtClean="0">
                <a:latin typeface="微软雅黑"/>
                <a:ea typeface="微软雅黑"/>
              </a:rPr>
              <a:t>704 </a:t>
            </a:r>
            <a:r>
              <a:rPr lang="zh-TW" altLang="en-US" sz="2000" b="1" dirty="0" smtClean="0">
                <a:latin typeface="微软雅黑"/>
                <a:ea typeface="微软雅黑"/>
              </a:rPr>
              <a:t>人</a:t>
            </a:r>
            <a:endParaRPr lang="en-US" altLang="zh-TW" sz="2000" b="1" dirty="0" smtClean="0">
              <a:latin typeface="微软雅黑"/>
              <a:ea typeface="微软雅黑"/>
            </a:endParaRPr>
          </a:p>
        </p:txBody>
      </p:sp>
      <p:sp>
        <p:nvSpPr>
          <p:cNvPr id="2" name="圓角矩形 1"/>
          <p:cNvSpPr/>
          <p:nvPr/>
        </p:nvSpPr>
        <p:spPr>
          <a:xfrm>
            <a:off x="8332414" y="1892379"/>
            <a:ext cx="2311275" cy="54077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rgbClr val="0000FF"/>
                </a:solidFill>
                <a:latin typeface="微軟正黑體" panose="020B0604030504040204" pitchFamily="34" charset="-120"/>
                <a:ea typeface="微軟正黑體" panose="020B0604030504040204" pitchFamily="34" charset="-120"/>
              </a:rPr>
              <a:t>師 生 人 數</a:t>
            </a:r>
            <a:endParaRPr lang="zh-TW" altLang="en-US" sz="3200" b="1" dirty="0">
              <a:solidFill>
                <a:srgbClr val="0000FF"/>
              </a:solidFill>
              <a:latin typeface="微軟正黑體" panose="020B0604030504040204" pitchFamily="34" charset="-120"/>
              <a:ea typeface="微軟正黑體" panose="020B0604030504040204" pitchFamily="34" charset="-120"/>
            </a:endParaRPr>
          </a:p>
        </p:txBody>
      </p:sp>
      <p:sp>
        <p:nvSpPr>
          <p:cNvPr id="53" name="矩形 52">
            <a:extLst>
              <a:ext uri="{FF2B5EF4-FFF2-40B4-BE49-F238E27FC236}">
                <a16:creationId xmlns:a16="http://schemas.microsoft.com/office/drawing/2014/main" id="{71451B94-5F3A-49E0-A912-13D2E851F961}"/>
              </a:ext>
            </a:extLst>
          </p:cNvPr>
          <p:cNvSpPr/>
          <p:nvPr/>
        </p:nvSpPr>
        <p:spPr>
          <a:xfrm>
            <a:off x="2139568" y="5652664"/>
            <a:ext cx="2830530" cy="584775"/>
          </a:xfrm>
          <a:prstGeom prst="rect">
            <a:avLst/>
          </a:prstGeom>
        </p:spPr>
        <p:txBody>
          <a:bodyPr wrap="square">
            <a:spAutoFit/>
          </a:bodyPr>
          <a:lstStyle/>
          <a:p>
            <a:pPr lvl="0">
              <a:defRPr/>
            </a:pPr>
            <a:r>
              <a:rPr lang="en-US" altLang="zh-TW" sz="3200" b="1" kern="0" dirty="0" smtClean="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50</a:t>
            </a:r>
            <a:r>
              <a:rPr kumimoji="0" lang="zh-TW" altLang="en-US" sz="1800" b="1" i="0" u="none" strike="noStrike" kern="0" cap="none" spc="0" normalizeH="0" baseline="0" noProof="0" dirty="0" smtClean="0">
                <a:ln>
                  <a:noFill/>
                </a:ln>
                <a:solidFill>
                  <a:srgbClr val="0000FF"/>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系  </a:t>
            </a:r>
            <a:r>
              <a:rPr kumimoji="0" lang="en-US" altLang="zh-TW" sz="3200" b="1" i="0" u="none" strike="noStrike" kern="0" cap="none" spc="0" normalizeH="0" baseline="0" noProof="0" dirty="0" smtClean="0">
                <a:ln>
                  <a:noFill/>
                </a:ln>
                <a:solidFill>
                  <a:srgbClr val="0000FF"/>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15</a:t>
            </a:r>
            <a:r>
              <a:rPr kumimoji="0" lang="zh-TW" altLang="en-US" sz="1800" b="1" i="0" u="none" strike="noStrike" kern="0" cap="none" spc="0" normalizeH="0" baseline="0" noProof="0" dirty="0" smtClean="0">
                <a:ln>
                  <a:noFill/>
                </a:ln>
                <a:solidFill>
                  <a:srgbClr val="0000FF"/>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所   </a:t>
            </a:r>
            <a:r>
              <a:rPr kumimoji="0" lang="en-US" altLang="zh-TW" sz="3200" b="1" i="0" u="none" strike="noStrike" kern="0" cap="none" spc="0" normalizeH="0" baseline="0" noProof="0" dirty="0" smtClean="0">
                <a:ln>
                  <a:noFill/>
                </a:ln>
                <a:solidFill>
                  <a:srgbClr val="0000FF"/>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5</a:t>
            </a:r>
            <a:r>
              <a:rPr kumimoji="0" lang="zh-TW" altLang="en-US" sz="1800" b="1" i="0" u="none" strike="noStrike" kern="0" cap="none" spc="0" normalizeH="0" baseline="0" noProof="0" dirty="0" smtClean="0">
                <a:ln>
                  <a:noFill/>
                </a:ln>
                <a:solidFill>
                  <a:srgbClr val="0000FF"/>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科</a:t>
            </a:r>
            <a:endParaRPr kumimoji="0" lang="zh-CN" altLang="en-US" sz="1800" b="1" i="0" u="none" strike="noStrike" kern="0" cap="none" spc="0" normalizeH="0" baseline="0" noProof="0" dirty="0">
              <a:ln>
                <a:noFill/>
              </a:ln>
              <a:solidFill>
                <a:srgbClr val="0000FF"/>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269556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46452"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dirty="0"/>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dirty="0"/>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參、</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招生科系介紹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航海科</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就業發展</a:t>
              </a:r>
              <a:endParaRPr lang="en-US" sz="3200" dirty="0">
                <a:latin typeface="微軟正黑體" panose="020B0604030504040204" pitchFamily="34" charset="-120"/>
                <a:ea typeface="微軟正黑體" panose="020B0604030504040204" pitchFamily="34" charset="-120"/>
              </a:endParaRPr>
            </a:p>
          </p:txBody>
        </p:sp>
      </p:grpSp>
      <p:sp>
        <p:nvSpPr>
          <p:cNvPr id="8" name="內容版面配置區 1"/>
          <p:cNvSpPr txBox="1">
            <a:spLocks/>
          </p:cNvSpPr>
          <p:nvPr/>
        </p:nvSpPr>
        <p:spPr>
          <a:xfrm>
            <a:off x="367164" y="1186245"/>
            <a:ext cx="4741549" cy="33956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altLang="zh-TW" b="1" i="0" u="none" strike="noStrike" kern="1200" cap="none" spc="-100" normalizeH="0" baseline="0" noProof="0" dirty="0" smtClean="0">
                <a:ln>
                  <a:noFill/>
                </a:ln>
                <a:solidFill>
                  <a:srgbClr val="FF6699"/>
                </a:solidFill>
                <a:effectLst/>
                <a:uLnTx/>
                <a:uFillTx/>
                <a:latin typeface="微軟正黑體" panose="020B0604030504040204" pitchFamily="34" charset="-120"/>
                <a:ea typeface="微軟正黑體" panose="020B0604030504040204" pitchFamily="34" charset="-120"/>
                <a:cs typeface="+mn-cs"/>
              </a:rPr>
              <a:t>★</a:t>
            </a:r>
            <a:r>
              <a:rPr kumimoji="0" lang="zh-TW" altLang="en-US" b="1" i="0" u="none" strike="noStrike" kern="1200" cap="none" spc="-100" normalizeH="0" baseline="0" noProof="0" dirty="0" smtClean="0">
                <a:ln>
                  <a:noFill/>
                </a:ln>
                <a:solidFill>
                  <a:srgbClr val="FF6699"/>
                </a:solidFill>
                <a:effectLst/>
                <a:uLnTx/>
                <a:uFillTx/>
                <a:latin typeface="微軟正黑體" panose="020B0604030504040204" pitchFamily="34" charset="-120"/>
                <a:ea typeface="微軟正黑體" panose="020B0604030504040204" pitchFamily="34" charset="-120"/>
                <a:cs typeface="+mn-cs"/>
              </a:rPr>
              <a:t>海勤職場</a:t>
            </a:r>
            <a:endParaRPr kumimoji="0" lang="en-US" altLang="zh-TW" b="1" i="0" u="none" strike="noStrike" kern="1200" cap="none" spc="-100" normalizeH="0" baseline="0" noProof="0" dirty="0" smtClean="0">
              <a:ln>
                <a:noFill/>
              </a:ln>
              <a:solidFill>
                <a:srgbClr val="FF6699"/>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畢業取得適任證書進入職場</a:t>
            </a:r>
            <a:r>
              <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跑船</a:t>
            </a:r>
            <a:r>
              <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船副</a:t>
            </a:r>
            <a:r>
              <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1.5</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年；薪水</a:t>
            </a:r>
            <a:r>
              <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100-180K</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大副</a:t>
            </a:r>
            <a:r>
              <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+2</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 ；薪水</a:t>
            </a:r>
            <a:r>
              <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150-200K</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船長</a:t>
            </a:r>
            <a:r>
              <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薪水</a:t>
            </a:r>
            <a:r>
              <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200-350K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領港</a:t>
            </a:r>
            <a:r>
              <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+3</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年以上；年薪</a:t>
            </a:r>
            <a:r>
              <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&gt;5,000K</a:t>
            </a:r>
            <a:endPar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 name="內容版面配置區 1"/>
          <p:cNvSpPr txBox="1">
            <a:spLocks/>
          </p:cNvSpPr>
          <p:nvPr/>
        </p:nvSpPr>
        <p:spPr>
          <a:xfrm>
            <a:off x="5546034" y="1094996"/>
            <a:ext cx="5506279" cy="5116961"/>
          </a:xfrm>
          <a:prstGeom prst="rect">
            <a:avLst/>
          </a:prstGeom>
        </p:spPr>
        <p:txBody>
          <a:bodyPr lIns="91429" tIns="45714" rIns="91429" bIns="45714"/>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altLang="zh-TW" b="1" i="0" u="none" strike="noStrike" kern="1200" cap="none" spc="-100" normalizeH="0" baseline="0" noProof="0" dirty="0" smtClean="0">
                <a:ln>
                  <a:noFill/>
                </a:ln>
                <a:solidFill>
                  <a:srgbClr val="FF6699"/>
                </a:solidFill>
                <a:effectLst/>
                <a:uLnTx/>
                <a:uFillTx/>
                <a:latin typeface="微軟正黑體" panose="020B0604030504040204" pitchFamily="34" charset="-120"/>
                <a:ea typeface="微軟正黑體" panose="020B0604030504040204" pitchFamily="34" charset="-120"/>
                <a:cs typeface="+mn-cs"/>
              </a:rPr>
              <a:t>★</a:t>
            </a:r>
            <a:r>
              <a:rPr kumimoji="0" lang="zh-TW" altLang="en-US" b="1" i="0" u="none" strike="noStrike" kern="1200" cap="none" spc="-100" normalizeH="0" baseline="0" noProof="0" dirty="0" smtClean="0">
                <a:ln>
                  <a:noFill/>
                </a:ln>
                <a:solidFill>
                  <a:srgbClr val="FF6699"/>
                </a:solidFill>
                <a:effectLst/>
                <a:uLnTx/>
                <a:uFillTx/>
                <a:latin typeface="微軟正黑體" panose="020B0604030504040204" pitchFamily="34" charset="-120"/>
                <a:ea typeface="微軟正黑體" panose="020B0604030504040204" pitchFamily="34" charset="-120"/>
                <a:cs typeface="+mn-cs"/>
              </a:rPr>
              <a:t>陸</a:t>
            </a:r>
            <a:r>
              <a:rPr kumimoji="0" lang="zh-TW" altLang="en-US" b="1" i="0" u="none" strike="noStrike" kern="1200" cap="none" spc="-100" normalizeH="0" baseline="0" noProof="0" dirty="0">
                <a:ln>
                  <a:noFill/>
                </a:ln>
                <a:solidFill>
                  <a:srgbClr val="FF6699"/>
                </a:solidFill>
                <a:effectLst/>
                <a:uLnTx/>
                <a:uFillTx/>
                <a:latin typeface="微軟正黑體" panose="020B0604030504040204" pitchFamily="34" charset="-120"/>
                <a:ea typeface="微軟正黑體" panose="020B0604030504040204" pitchFamily="34" charset="-120"/>
                <a:cs typeface="+mn-cs"/>
              </a:rPr>
              <a:t>上</a:t>
            </a:r>
            <a:r>
              <a:rPr kumimoji="0" lang="zh-TW" altLang="en-US" b="1" i="0" u="none" strike="noStrike" kern="1200" cap="none" spc="-100" normalizeH="0" baseline="0" noProof="0" dirty="0" smtClean="0">
                <a:ln>
                  <a:noFill/>
                </a:ln>
                <a:solidFill>
                  <a:srgbClr val="FF6699"/>
                </a:solidFill>
                <a:effectLst/>
                <a:uLnTx/>
                <a:uFillTx/>
                <a:latin typeface="微軟正黑體" panose="020B0604030504040204" pitchFamily="34" charset="-120"/>
                <a:ea typeface="微軟正黑體" panose="020B0604030504040204" pitchFamily="34" charset="-120"/>
                <a:cs typeface="+mn-cs"/>
              </a:rPr>
              <a:t>職</a:t>
            </a:r>
            <a:r>
              <a:rPr kumimoji="0" lang="zh-TW" altLang="en-US" b="1" i="0" u="none" strike="noStrike" kern="1200" cap="none" spc="-100" normalizeH="0" baseline="0" noProof="0" dirty="0">
                <a:ln>
                  <a:noFill/>
                </a:ln>
                <a:solidFill>
                  <a:srgbClr val="FF6699"/>
                </a:solidFill>
                <a:effectLst/>
                <a:uLnTx/>
                <a:uFillTx/>
                <a:latin typeface="微軟正黑體" panose="020B0604030504040204" pitchFamily="34" charset="-120"/>
                <a:ea typeface="微軟正黑體" panose="020B0604030504040204" pitchFamily="34" charset="-120"/>
                <a:cs typeface="+mn-cs"/>
              </a:rPr>
              <a:t>場</a:t>
            </a:r>
            <a:endParaRPr kumimoji="0" lang="en-US" altLang="zh-TW" b="1" i="0" u="none" strike="noStrike" kern="1200" cap="none" spc="-100" normalizeH="0" baseline="0" noProof="0" dirty="0">
              <a:ln>
                <a:noFill/>
              </a:ln>
              <a:solidFill>
                <a:srgbClr val="FF6699"/>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altLang="zh-TW" sz="2400" b="0" i="0" u="none" strike="noStrike" kern="1200" cap="none" spc="-100" normalizeH="0" baseline="0" noProof="0" dirty="0" smtClean="0">
                <a:ln>
                  <a:noFill/>
                </a:ln>
                <a:solidFill>
                  <a:srgbClr val="3333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srgbClr val="3333FF"/>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公務體系</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：交通部</a:t>
            </a:r>
            <a:r>
              <a:rPr kumimoji="0" lang="zh-TW" altLang="zh-TW" sz="2400" b="0" i="0" u="none" strike="noStrike" kern="1200" cap="none" spc="-10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航港局、</a:t>
            </a:r>
            <a:r>
              <a:rPr kumimoji="0" lang="zh-TW" altLang="en-US" sz="2400" b="0" i="0" u="none" strike="noStrike" kern="1200" cap="none" spc="-10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臺灣</a:t>
            </a:r>
            <a:r>
              <a:rPr kumimoji="0" lang="zh-TW" altLang="zh-TW" sz="2400" b="0" i="0" u="none" strike="noStrike" kern="1200" cap="none" spc="-10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港</a:t>
            </a:r>
            <a:r>
              <a:rPr kumimoji="0" lang="zh-TW" altLang="en-US" sz="2400" b="0" i="0" u="none" strike="noStrike" kern="1200" cap="none" spc="-10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務</a:t>
            </a:r>
            <a:r>
              <a:rPr kumimoji="0" lang="zh-TW" altLang="zh-TW" sz="2400" b="0" i="0" u="none" strike="noStrike" kern="1200" cap="none" spc="-10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公司、海巡</a:t>
            </a:r>
            <a:r>
              <a:rPr kumimoji="0" lang="zh-TW" altLang="en-US" sz="2400" b="0" i="0" u="none" strike="noStrike" kern="1200" cap="none" spc="-10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署</a:t>
            </a:r>
            <a:r>
              <a:rPr kumimoji="0" lang="zh-TW" altLang="zh-TW" sz="2400" b="0" i="0" u="none" strike="noStrike" kern="1200" cap="none" spc="-10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、海關、水警</a:t>
            </a:r>
            <a:r>
              <a:rPr kumimoji="0" lang="zh-TW" altLang="en-US" sz="2400" b="0" i="0" u="none" strike="noStrike" kern="1200" cap="none" spc="-10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人員</a:t>
            </a:r>
            <a:r>
              <a:rPr kumimoji="0" lang="zh-TW"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港口國管制人員</a:t>
            </a:r>
            <a:r>
              <a:rPr kumimoji="0" lang="en-US" altLang="zh-TW"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(PSC)</a:t>
            </a:r>
            <a:r>
              <a:rPr kumimoji="0" lang="zh-TW"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港口交通管制人員</a:t>
            </a:r>
            <a:r>
              <a:rPr kumimoji="0" lang="en-US" altLang="zh-TW"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(VTS)</a:t>
            </a:r>
            <a:r>
              <a:rPr kumimoji="0" lang="zh-TW"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國家海難救助管理人員</a:t>
            </a:r>
            <a:endParaRPr kumimoji="0" lang="en-US" altLang="zh-TW"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altLang="zh-TW" sz="2400" b="0" i="0" u="none" strike="noStrike" kern="1200" cap="none" spc="-100" normalizeH="0" baseline="0" noProof="0" dirty="0">
                <a:ln>
                  <a:noFill/>
                </a:ln>
                <a:solidFill>
                  <a:srgbClr val="3333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100" normalizeH="0" baseline="0" noProof="0" dirty="0" smtClean="0">
                <a:ln>
                  <a:noFill/>
                </a:ln>
                <a:solidFill>
                  <a:srgbClr val="3333FF"/>
                </a:solidFill>
                <a:effectLst/>
                <a:uLnTx/>
                <a:uFillTx/>
                <a:latin typeface="微軟正黑體" panose="020B0604030504040204" pitchFamily="34" charset="-120"/>
                <a:ea typeface="微軟正黑體" panose="020B0604030504040204" pitchFamily="34" charset="-120"/>
                <a:cs typeface="+mn-cs"/>
              </a:rPr>
              <a:t>航運</a:t>
            </a:r>
            <a:r>
              <a:rPr kumimoji="0" lang="zh-TW" altLang="en-US" sz="2400" b="0" i="0" u="none" strike="noStrike" kern="1200" cap="none" spc="-100" normalizeH="0" baseline="0" noProof="0" dirty="0">
                <a:ln>
                  <a:noFill/>
                </a:ln>
                <a:solidFill>
                  <a:srgbClr val="3333FF"/>
                </a:solidFill>
                <a:effectLst/>
                <a:uLnTx/>
                <a:uFillTx/>
                <a:latin typeface="微軟正黑體" panose="020B0604030504040204" pitchFamily="34" charset="-120"/>
                <a:ea typeface="微軟正黑體" panose="020B0604030504040204" pitchFamily="34" charset="-120"/>
                <a:cs typeface="+mn-cs"/>
              </a:rPr>
              <a:t>事業相關</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船務經理、船公司駐外代表、</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貨櫃廠</a:t>
            </a:r>
            <a:r>
              <a:rPr kumimoji="0" lang="zh-TW"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、海運承攬運送業、船舶代理業、物流經理、海事保險專才、海事工程產業、</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船舶維修、報關</a:t>
            </a:r>
            <a:endPar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altLang="zh-TW" sz="2400" b="0" i="0" u="none" strike="noStrike" kern="1200" cap="none" spc="-100" normalizeH="0" baseline="0" noProof="0" dirty="0">
                <a:ln>
                  <a:noFill/>
                </a:ln>
                <a:solidFill>
                  <a:srgbClr val="3333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srgbClr val="3333FF"/>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其他職場</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引水人</a:t>
            </a:r>
            <a:r>
              <a:rPr kumimoji="0" lang="zh-TW"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公證與驗船師</a:t>
            </a:r>
            <a:r>
              <a:rPr kumimoji="0" lang="zh-TW"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拖船</a:t>
            </a:r>
            <a:r>
              <a:rPr kumimoji="0" lang="zh-TW"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研究船</a:t>
            </a:r>
            <a:r>
              <a:rPr kumimoji="0" lang="zh-TW"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、港勤船、觀光船</a:t>
            </a:r>
            <a:endParaRPr kumimoji="0" lang="en-US" altLang="zh-TW"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2500"/>
              </a:lnSpc>
              <a:spcBef>
                <a:spcPts val="1200"/>
              </a:spcBef>
              <a:spcAft>
                <a:spcPts val="0"/>
              </a:spcAft>
              <a:buClrTx/>
              <a:buSzTx/>
              <a:buFont typeface="Arial" panose="020B0604020202020204" pitchFamily="34" charset="0"/>
              <a:buNone/>
              <a:tabLst/>
              <a:defRPr/>
            </a:pPr>
            <a:endPar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7435207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46452"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參、</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招生科系介紹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航海科</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教學設備</a:t>
              </a:r>
              <a:endParaRPr lang="en-US" sz="3200" dirty="0">
                <a:latin typeface="微軟正黑體" panose="020B0604030504040204" pitchFamily="34" charset="-120"/>
                <a:ea typeface="微軟正黑體" panose="020B0604030504040204" pitchFamily="34" charset="-120"/>
              </a:endParaRPr>
            </a:p>
          </p:txBody>
        </p:sp>
      </p:grpSp>
      <p:sp>
        <p:nvSpPr>
          <p:cNvPr id="10" name="內容版面配置區 1"/>
          <p:cNvSpPr txBox="1">
            <a:spLocks/>
          </p:cNvSpPr>
          <p:nvPr/>
        </p:nvSpPr>
        <p:spPr>
          <a:xfrm>
            <a:off x="4561470" y="3194581"/>
            <a:ext cx="2463940" cy="334108"/>
          </a:xfrm>
          <a:prstGeom prst="rect">
            <a:avLst/>
          </a:prstGeom>
        </p:spPr>
        <p:txBody>
          <a:bodyPr lIns="91429" tIns="45714" rIns="91429" bIns="45714"/>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1800" b="0" i="0" u="none" strike="noStrike" kern="1200" cap="none" spc="0" normalizeH="0" baseline="0" noProof="0" dirty="0" smtClean="0">
                <a:ln>
                  <a:noFill/>
                </a:ln>
                <a:solidFill>
                  <a:sysClr val="windowText" lastClr="000000"/>
                </a:solidFill>
                <a:effectLst/>
                <a:uLnTx/>
                <a:uFillTx/>
                <a:latin typeface="微軟正黑體" panose="020B0604030504040204" pitchFamily="34" charset="-120"/>
                <a:ea typeface="微軟正黑體" panose="020B0604030504040204" pitchFamily="34" charset="-120"/>
                <a:cs typeface="+mn-cs"/>
              </a:rPr>
              <a:t>全功能</a:t>
            </a:r>
            <a:r>
              <a:rPr kumimoji="0" lang="zh-TW" altLang="en-US" sz="1800" b="0" i="0" u="none" strike="noStrike" kern="1200" cap="none" spc="0" normalizeH="0" baseline="0" noProof="0" dirty="0" smtClean="0">
                <a:ln>
                  <a:noFill/>
                </a:ln>
                <a:solidFill>
                  <a:srgbClr val="000000"/>
                </a:solidFill>
                <a:effectLst>
                  <a:outerShdw blurRad="38100" dist="38100" dir="2700000" algn="tl">
                    <a:srgbClr val="FFFFFF"/>
                  </a:outerShdw>
                </a:effectLst>
                <a:uLnTx/>
                <a:uFillTx/>
                <a:latin typeface="微軟正黑體" panose="020B0604030504040204" pitchFamily="34" charset="-120"/>
                <a:ea typeface="微軟正黑體" panose="020B0604030504040204" pitchFamily="34" charset="-120"/>
                <a:cs typeface="+mn-cs"/>
              </a:rPr>
              <a:t>操船模擬機</a:t>
            </a:r>
            <a:endParaRPr kumimoji="0" lang="zh-TW" alt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微軟正黑體" panose="020B0604030504040204" pitchFamily="34" charset="-120"/>
              <a:ea typeface="微軟正黑體" panose="020B0604030504040204" pitchFamily="34" charset="-120"/>
              <a:cs typeface="+mn-cs"/>
            </a:endParaRPr>
          </a:p>
        </p:txBody>
      </p:sp>
      <p:pic>
        <p:nvPicPr>
          <p:cNvPr id="11" name="Picture 7" descr="DSCF00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1998" y="935429"/>
            <a:ext cx="3234822" cy="226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DSCF001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18" t="6603" r="23638" b="10901"/>
          <a:stretch/>
        </p:blipFill>
        <p:spPr bwMode="auto">
          <a:xfrm>
            <a:off x="8054414" y="3922433"/>
            <a:ext cx="3137541" cy="222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內容版面配置區 1"/>
          <p:cNvSpPr txBox="1">
            <a:spLocks/>
          </p:cNvSpPr>
          <p:nvPr/>
        </p:nvSpPr>
        <p:spPr>
          <a:xfrm>
            <a:off x="8925339" y="6211957"/>
            <a:ext cx="1753258" cy="334108"/>
          </a:xfrm>
          <a:prstGeom prst="rect">
            <a:avLst/>
          </a:prstGeom>
        </p:spPr>
        <p:txBody>
          <a:bodyPr lIns="91429" tIns="45714" rIns="91429" bIns="45714"/>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TW" altLang="en-US" sz="1800" dirty="0">
                <a:solidFill>
                  <a:prstClr val="black"/>
                </a:solidFill>
                <a:effectLst>
                  <a:outerShdw blurRad="38100" dist="38100" dir="2700000" algn="tl">
                    <a:srgbClr val="FFFFFF"/>
                  </a:outerShdw>
                </a:effectLst>
                <a:latin typeface="微軟正黑體" panose="020B0604030504040204" pitchFamily="34" charset="-120"/>
                <a:ea typeface="微軟正黑體" panose="020B0604030504040204" pitchFamily="34" charset="-120"/>
              </a:rPr>
              <a:t>密閉式救生艇</a:t>
            </a:r>
            <a:endParaRPr lang="zh-TW" altLang="en-US" sz="1800" dirty="0">
              <a:solidFill>
                <a:srgbClr val="000000"/>
              </a:solidFill>
              <a:effectLst>
                <a:outerShdw blurRad="38100" dist="38100" dir="2700000" algn="tl">
                  <a:srgbClr val="FFFFFF"/>
                </a:outerShdw>
              </a:effectLst>
              <a:latin typeface="微軟正黑體" panose="020B0604030504040204" pitchFamily="34" charset="-120"/>
              <a:ea typeface="微軟正黑體" panose="020B0604030504040204" pitchFamily="34" charset="-120"/>
            </a:endParaRPr>
          </a:p>
        </p:txBody>
      </p:sp>
      <p:pic>
        <p:nvPicPr>
          <p:cNvPr id="21" name="圖片 20"/>
          <p:cNvPicPr/>
          <p:nvPr/>
        </p:nvPicPr>
        <p:blipFill>
          <a:blip r:embed="rId5" cstate="print">
            <a:extLst>
              <a:ext uri="{28A0092B-C50C-407E-A947-70E740481C1C}">
                <a14:useLocalDpi xmlns:a14="http://schemas.microsoft.com/office/drawing/2010/main" val="0"/>
              </a:ext>
            </a:extLst>
          </a:blip>
          <a:stretch>
            <a:fillRect/>
          </a:stretch>
        </p:blipFill>
        <p:spPr>
          <a:xfrm>
            <a:off x="8018219" y="958105"/>
            <a:ext cx="3142211" cy="2245346"/>
          </a:xfrm>
          <a:prstGeom prst="rect">
            <a:avLst/>
          </a:prstGeom>
        </p:spPr>
      </p:pic>
      <p:sp>
        <p:nvSpPr>
          <p:cNvPr id="22" name="文字方塊 21"/>
          <p:cNvSpPr txBox="1"/>
          <p:nvPr/>
        </p:nvSpPr>
        <p:spPr>
          <a:xfrm>
            <a:off x="8549868" y="3113617"/>
            <a:ext cx="2316724" cy="415370"/>
          </a:xfrm>
          <a:prstGeom prst="rect">
            <a:avLst/>
          </a:prstGeom>
          <a:noFill/>
        </p:spPr>
        <p:txBody>
          <a:bodyPr wrap="square" rtlCol="0">
            <a:spAutoFit/>
          </a:bodyPr>
          <a:lstStyle/>
          <a:p>
            <a:pPr marL="0" marR="0" lvl="0" indent="0" algn="l" defTabSz="914400" rtl="0" eaLnBrk="1" fontAlgn="auto" latinLnBrk="0" hangingPunct="1">
              <a:lnSpc>
                <a:spcPct val="130000"/>
              </a:lnSpc>
              <a:spcBef>
                <a:spcPts val="600"/>
              </a:spcBef>
              <a:spcAft>
                <a:spcPts val="0"/>
              </a:spcAft>
              <a:buClrTx/>
              <a:buSzTx/>
              <a:buFontTx/>
              <a:buNone/>
              <a:tabLst/>
              <a:defRPr/>
            </a:pPr>
            <a:r>
              <a:rPr kumimoji="0" lang="zh-TW" altLang="en-US"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駕駛台操船</a:t>
            </a:r>
            <a:r>
              <a:rPr kumimoji="0" lang="zh-TW" altLang="en-US"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模擬</a:t>
            </a:r>
            <a:endParaRPr kumimoji="0" lang="zh-TW" altLang="en-US"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ea"/>
              <a:sym typeface="+mn-lt"/>
            </a:endParaRPr>
          </a:p>
        </p:txBody>
      </p:sp>
      <p:pic>
        <p:nvPicPr>
          <p:cNvPr id="23" name="圖片 22"/>
          <p:cNvPicPr/>
          <p:nvPr/>
        </p:nvPicPr>
        <p:blipFill>
          <a:blip r:embed="rId6" cstate="print">
            <a:extLst>
              <a:ext uri="{28A0092B-C50C-407E-A947-70E740481C1C}">
                <a14:useLocalDpi xmlns:a14="http://schemas.microsoft.com/office/drawing/2010/main" val="0"/>
              </a:ext>
            </a:extLst>
          </a:blip>
          <a:stretch>
            <a:fillRect/>
          </a:stretch>
        </p:blipFill>
        <p:spPr>
          <a:xfrm>
            <a:off x="441183" y="918705"/>
            <a:ext cx="3490733" cy="2290490"/>
          </a:xfrm>
          <a:prstGeom prst="rect">
            <a:avLst/>
          </a:prstGeom>
        </p:spPr>
      </p:pic>
      <p:sp>
        <p:nvSpPr>
          <p:cNvPr id="24" name="文字方塊 23"/>
          <p:cNvSpPr txBox="1"/>
          <p:nvPr/>
        </p:nvSpPr>
        <p:spPr>
          <a:xfrm>
            <a:off x="1070737" y="3203451"/>
            <a:ext cx="2168572" cy="415370"/>
          </a:xfrm>
          <a:prstGeom prst="rect">
            <a:avLst/>
          </a:prstGeom>
          <a:noFill/>
        </p:spPr>
        <p:txBody>
          <a:bodyPr wrap="square" rtlCol="0">
            <a:spAutoFit/>
          </a:bodyPr>
          <a:lstStyle/>
          <a:p>
            <a:pPr>
              <a:lnSpc>
                <a:spcPct val="130000"/>
              </a:lnSpc>
              <a:spcBef>
                <a:spcPts val="600"/>
              </a:spcBef>
            </a:pPr>
            <a:r>
              <a:rPr lang="zh-TW" altLang="en-US" kern="0" dirty="0" smtClean="0">
                <a:latin typeface="微軟正黑體" panose="020B0604030504040204" pitchFamily="34" charset="-120"/>
                <a:ea typeface="微軟正黑體" panose="020B0604030504040204" pitchFamily="34" charset="-120"/>
                <a:cs typeface="+mn-ea"/>
                <a:sym typeface="+mn-lt"/>
              </a:rPr>
              <a:t>救生艇操縱訓練</a:t>
            </a:r>
            <a:endParaRPr lang="zh-TW" altLang="en-US" kern="0" dirty="0">
              <a:latin typeface="微軟正黑體" panose="020B0604030504040204" pitchFamily="34" charset="-120"/>
              <a:ea typeface="微軟正黑體" panose="020B0604030504040204" pitchFamily="34" charset="-120"/>
              <a:cs typeface="+mn-ea"/>
              <a:sym typeface="+mn-lt"/>
            </a:endParaRPr>
          </a:p>
        </p:txBody>
      </p:sp>
      <p:pic>
        <p:nvPicPr>
          <p:cNvPr id="28" name="內容版面配置區 4"/>
          <p:cNvPicPr>
            <a:picLocks noChangeAspect="1"/>
          </p:cNvPicPr>
          <p:nvPr/>
        </p:nvPicPr>
        <p:blipFill rotWithShape="1">
          <a:blip r:embed="rId7" cstate="print">
            <a:extLst>
              <a:ext uri="{28A0092B-C50C-407E-A947-70E740481C1C}">
                <a14:useLocalDpi xmlns:a14="http://schemas.microsoft.com/office/drawing/2010/main" val="0"/>
              </a:ext>
            </a:extLst>
          </a:blip>
          <a:srcRect l="6049"/>
          <a:stretch/>
        </p:blipFill>
        <p:spPr>
          <a:xfrm>
            <a:off x="441183" y="3922432"/>
            <a:ext cx="3651737" cy="2176637"/>
          </a:xfrm>
          <a:prstGeom prst="rect">
            <a:avLst/>
          </a:prstGeom>
        </p:spPr>
      </p:pic>
      <p:pic>
        <p:nvPicPr>
          <p:cNvPr id="29" name="Picture 4" descr="DSCF985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7102" y="3922432"/>
            <a:ext cx="3219494" cy="222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內容版面配置區 1"/>
          <p:cNvSpPr txBox="1">
            <a:spLocks/>
          </p:cNvSpPr>
          <p:nvPr/>
        </p:nvSpPr>
        <p:spPr>
          <a:xfrm>
            <a:off x="5497812" y="6211957"/>
            <a:ext cx="1061596" cy="334108"/>
          </a:xfrm>
          <a:prstGeom prst="rect">
            <a:avLst/>
          </a:prstGeom>
        </p:spPr>
        <p:txBody>
          <a:bodyPr lIns="91429" tIns="45714" rIns="91429" bIns="45714"/>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180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求生池</a:t>
            </a:r>
            <a:endParaRPr kumimoji="0" lang="zh-TW" altLang="en-US" sz="1800" i="0" u="none" strike="noStrike" kern="1200" cap="none" spc="0" normalizeH="0" baseline="0" noProof="0" dirty="0">
              <a:ln>
                <a:noFill/>
              </a:ln>
              <a:solidFill>
                <a:srgbClr val="44546A"/>
              </a:solidFill>
              <a:effectLst>
                <a:outerShdw blurRad="38100" dist="38100" dir="2700000" algn="tl">
                  <a:srgbClr val="FFFFFF"/>
                </a:outerShdw>
              </a:effectLst>
              <a:uLnTx/>
              <a:uFillTx/>
              <a:latin typeface="微軟正黑體" panose="020B0604030504040204" pitchFamily="34" charset="-120"/>
              <a:ea typeface="微軟正黑體" panose="020B0604030504040204" pitchFamily="34" charset="-120"/>
              <a:cs typeface="+mn-cs"/>
            </a:endParaRPr>
          </a:p>
        </p:txBody>
      </p:sp>
      <p:sp>
        <p:nvSpPr>
          <p:cNvPr id="31" name="內容版面配置區 1"/>
          <p:cNvSpPr txBox="1">
            <a:spLocks/>
          </p:cNvSpPr>
          <p:nvPr/>
        </p:nvSpPr>
        <p:spPr>
          <a:xfrm>
            <a:off x="1523548" y="6099069"/>
            <a:ext cx="1262949" cy="334108"/>
          </a:xfrm>
          <a:prstGeom prst="rect">
            <a:avLst/>
          </a:prstGeom>
        </p:spPr>
        <p:txBody>
          <a:bodyPr lIns="91429" tIns="45714" rIns="91429" bIns="45714"/>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180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海上實習</a:t>
            </a:r>
            <a:endParaRPr kumimoji="0" lang="zh-TW" altLang="en-US" sz="1800" i="0" u="none" strike="noStrike" kern="1200" cap="none" spc="0" normalizeH="0" baseline="0" noProof="0" dirty="0">
              <a:ln>
                <a:noFill/>
              </a:ln>
              <a:solidFill>
                <a:srgbClr val="44546A"/>
              </a:solidFill>
              <a:effectLst>
                <a:outerShdw blurRad="38100" dist="38100" dir="2700000" algn="tl">
                  <a:srgbClr val="FFFFFF"/>
                </a:outerShdw>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3570181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0" y="0"/>
            <a:ext cx="12157980" cy="6858000"/>
            <a:chOff x="0" y="-56267"/>
            <a:chExt cx="12192000" cy="685800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67"/>
              <a:ext cx="12192000" cy="6858000"/>
            </a:xfrm>
            <a:prstGeom prst="rect">
              <a:avLst/>
            </a:prstGeom>
            <a:ln>
              <a:solidFill>
                <a:schemeClr val="bg1"/>
              </a:solidFill>
            </a:ln>
          </p:spPr>
        </p:pic>
        <p:sp>
          <p:nvSpPr>
            <p:cNvPr id="5" name="矩形 4"/>
            <p:cNvSpPr/>
            <p:nvPr/>
          </p:nvSpPr>
          <p:spPr>
            <a:xfrm>
              <a:off x="1685685" y="228599"/>
              <a:ext cx="9084365" cy="1063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矩形 1"/>
          <p:cNvSpPr/>
          <p:nvPr/>
        </p:nvSpPr>
        <p:spPr>
          <a:xfrm>
            <a:off x="1426141" y="1818867"/>
            <a:ext cx="8784923" cy="1769165"/>
          </a:xfrm>
          <a:prstGeom prst="rect">
            <a:avLst/>
          </a:prstGeom>
          <a:solidFill>
            <a:srgbClr val="EE6C2F"/>
          </a:solidFill>
          <a:ln>
            <a:solidFill>
              <a:srgbClr val="4D44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a:solidFill>
                  <a:schemeClr val="bg1"/>
                </a:solidFill>
                <a:latin typeface="微軟正黑體" panose="020B0604030504040204" pitchFamily="34" charset="-120"/>
                <a:ea typeface="微軟正黑體" panose="020B0604030504040204" pitchFamily="34" charset="-120"/>
              </a:rPr>
              <a:t>輪 機 工 程 科 介 紹</a:t>
            </a:r>
          </a:p>
        </p:txBody>
      </p:sp>
      <p:cxnSp>
        <p:nvCxnSpPr>
          <p:cNvPr id="12" name="直線接點 11"/>
          <p:cNvCxnSpPr/>
          <p:nvPr/>
        </p:nvCxnSpPr>
        <p:spPr>
          <a:xfrm>
            <a:off x="1803195" y="3290723"/>
            <a:ext cx="80308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群組 15">
            <a:extLst>
              <a:ext uri="{FF2B5EF4-FFF2-40B4-BE49-F238E27FC236}">
                <a16:creationId xmlns:a16="http://schemas.microsoft.com/office/drawing/2014/main" id="{285B929B-3BDC-48FB-8133-0EEE76214C39}"/>
              </a:ext>
            </a:extLst>
          </p:cNvPr>
          <p:cNvGrpSpPr/>
          <p:nvPr/>
        </p:nvGrpSpPr>
        <p:grpSpPr>
          <a:xfrm>
            <a:off x="78887" y="0"/>
            <a:ext cx="8846452" cy="698450"/>
            <a:chOff x="-967" y="-39262"/>
            <a:chExt cx="9795745" cy="698450"/>
          </a:xfrm>
        </p:grpSpPr>
        <p:grpSp>
          <p:nvGrpSpPr>
            <p:cNvPr id="17" name="群組 16">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9"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18"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招生科系介紹</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輪機工程科</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graphicFrame>
        <p:nvGraphicFramePr>
          <p:cNvPr id="3" name="資料庫圖表 2"/>
          <p:cNvGraphicFramePr/>
          <p:nvPr>
            <p:extLst>
              <p:ext uri="{D42A27DB-BD31-4B8C-83A1-F6EECF244321}">
                <p14:modId xmlns:p14="http://schemas.microsoft.com/office/powerpoint/2010/main" val="1867811905"/>
              </p:ext>
            </p:extLst>
          </p:nvPr>
        </p:nvGraphicFramePr>
        <p:xfrm>
          <a:off x="1506528" y="3731213"/>
          <a:ext cx="6373956" cy="237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73888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16635"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參、</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招生科系介紹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輪機工程科</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系所介紹</a:t>
              </a:r>
              <a:endParaRPr lang="en-US" altLang="zh-TW" sz="3200" dirty="0">
                <a:solidFill>
                  <a:prstClr val="black"/>
                </a:solidFill>
                <a:latin typeface="微軟正黑體" panose="020B0604030504040204" pitchFamily="34" charset="-120"/>
                <a:ea typeface="微軟正黑體" panose="020B0604030504040204" pitchFamily="34" charset="-120"/>
              </a:endParaRPr>
            </a:p>
          </p:txBody>
        </p:sp>
      </p:grpSp>
      <p:sp>
        <p:nvSpPr>
          <p:cNvPr id="8" name="矩形 1"/>
          <p:cNvSpPr>
            <a:spLocks noChangeArrowheads="1"/>
          </p:cNvSpPr>
          <p:nvPr/>
        </p:nvSpPr>
        <p:spPr bwMode="auto">
          <a:xfrm>
            <a:off x="392345" y="901855"/>
            <a:ext cx="10580455"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sz="4000">
                <a:solidFill>
                  <a:schemeClr val="tx1"/>
                </a:solidFill>
                <a:latin typeface="Times New Roman" panose="02020603050405020304" pitchFamily="18" charset="0"/>
              </a:defRPr>
            </a:lvl1pPr>
            <a:lvl2pPr marL="742950" indent="-285750">
              <a:defRPr sz="4000">
                <a:solidFill>
                  <a:schemeClr val="tx1"/>
                </a:solidFill>
                <a:latin typeface="Times New Roman" panose="02020603050405020304" pitchFamily="18" charset="0"/>
              </a:defRPr>
            </a:lvl2pPr>
            <a:lvl3pPr marL="1143000" indent="-228600">
              <a:defRPr sz="4000">
                <a:solidFill>
                  <a:schemeClr val="tx1"/>
                </a:solidFill>
                <a:latin typeface="Times New Roman" panose="02020603050405020304" pitchFamily="18" charset="0"/>
              </a:defRPr>
            </a:lvl3pPr>
            <a:lvl4pPr marL="1600200" indent="-228600">
              <a:defRPr sz="4000">
                <a:solidFill>
                  <a:schemeClr val="tx1"/>
                </a:solidFill>
                <a:latin typeface="Times New Roman" panose="02020603050405020304" pitchFamily="18" charset="0"/>
              </a:defRPr>
            </a:lvl4pPr>
            <a:lvl5pPr marL="2057400" indent="-22860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marL="342900" indent="-342900">
              <a:spcBef>
                <a:spcPts val="600"/>
              </a:spcBef>
              <a:buFont typeface="Wingdings" panose="05000000000000000000" pitchFamily="2" charset="2"/>
              <a:buChar char="u"/>
            </a:pPr>
            <a:r>
              <a:rPr lang="zh-TW" altLang="en-US" sz="2000" dirty="0" smtClean="0">
                <a:solidFill>
                  <a:srgbClr val="000000"/>
                </a:solidFill>
                <a:latin typeface="微軟正黑體" panose="020B0604030504040204" pitchFamily="34" charset="-120"/>
                <a:ea typeface="微軟正黑體" panose="020B0604030504040204" pitchFamily="34" charset="-120"/>
              </a:rPr>
              <a:t>國際</a:t>
            </a:r>
            <a:r>
              <a:rPr lang="zh-TW" altLang="en-US" sz="2000" dirty="0">
                <a:solidFill>
                  <a:srgbClr val="000000"/>
                </a:solidFill>
                <a:latin typeface="微軟正黑體" panose="020B0604030504040204" pitchFamily="34" charset="-120"/>
                <a:ea typeface="微軟正黑體" panose="020B0604030504040204" pitchFamily="34" charset="-120"/>
              </a:rPr>
              <a:t>船級協會認證，符合聯合國之國際海事組織輪機員當值訓練課程要求</a:t>
            </a:r>
            <a:r>
              <a:rPr lang="zh-TW" altLang="en-US" sz="2000" dirty="0" smtClean="0">
                <a:solidFill>
                  <a:srgbClr val="000000"/>
                </a:solidFill>
                <a:latin typeface="微軟正黑體" panose="020B0604030504040204" pitchFamily="34" charset="-120"/>
                <a:ea typeface="微軟正黑體" panose="020B0604030504040204" pitchFamily="34" charset="-120"/>
              </a:rPr>
              <a:t>。</a:t>
            </a:r>
            <a:endParaRPr lang="en-US" altLang="zh-TW" sz="2000" dirty="0" smtClean="0">
              <a:solidFill>
                <a:srgbClr val="0000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u"/>
            </a:pPr>
            <a:r>
              <a:rPr lang="zh-TW" altLang="en-US" sz="2000" dirty="0" smtClean="0">
                <a:solidFill>
                  <a:srgbClr val="000000"/>
                </a:solidFill>
                <a:latin typeface="微軟正黑體" panose="020B0604030504040204" pitchFamily="34" charset="-120"/>
                <a:ea typeface="微軟正黑體" panose="020B0604030504040204" pitchFamily="34" charset="-120"/>
              </a:rPr>
              <a:t>培育</a:t>
            </a:r>
            <a:r>
              <a:rPr lang="zh-TW" altLang="en-US" sz="2000" dirty="0">
                <a:solidFill>
                  <a:srgbClr val="000000"/>
                </a:solidFill>
                <a:latin typeface="微軟正黑體" panose="020B0604030504040204" pitchFamily="34" charset="-120"/>
                <a:ea typeface="微軟正黑體" panose="020B0604030504040204" pitchFamily="34" charset="-120"/>
              </a:rPr>
              <a:t>一等管輪的少數</a:t>
            </a:r>
            <a:r>
              <a:rPr lang="en-US" altLang="zh-TW" sz="2000" dirty="0">
                <a:solidFill>
                  <a:srgbClr val="000000"/>
                </a:solidFill>
                <a:latin typeface="微軟正黑體" panose="020B0604030504040204" pitchFamily="34" charset="-120"/>
                <a:ea typeface="微軟正黑體" panose="020B0604030504040204" pitchFamily="34" charset="-120"/>
              </a:rPr>
              <a:t>(</a:t>
            </a:r>
            <a:r>
              <a:rPr lang="zh-TW" altLang="en-US" sz="2000" dirty="0">
                <a:solidFill>
                  <a:srgbClr val="000000"/>
                </a:solidFill>
                <a:latin typeface="微軟正黑體" panose="020B0604030504040204" pitchFamily="34" charset="-120"/>
                <a:ea typeface="微軟正黑體" panose="020B0604030504040204" pitchFamily="34" charset="-120"/>
              </a:rPr>
              <a:t>三所</a:t>
            </a:r>
            <a:r>
              <a:rPr lang="en-US" altLang="zh-TW" sz="2000" dirty="0">
                <a:solidFill>
                  <a:srgbClr val="000000"/>
                </a:solidFill>
                <a:latin typeface="微軟正黑體" panose="020B0604030504040204" pitchFamily="34" charset="-120"/>
                <a:ea typeface="微軟正黑體" panose="020B0604030504040204" pitchFamily="34" charset="-120"/>
              </a:rPr>
              <a:t>)</a:t>
            </a:r>
            <a:r>
              <a:rPr lang="zh-TW" altLang="en-US" sz="2000" dirty="0">
                <a:solidFill>
                  <a:srgbClr val="000000"/>
                </a:solidFill>
                <a:latin typeface="微軟正黑體" panose="020B0604030504040204" pitchFamily="34" charset="-120"/>
                <a:ea typeface="微軟正黑體" panose="020B0604030504040204" pitchFamily="34" charset="-120"/>
              </a:rPr>
              <a:t>大學系科，競爭人數有限</a:t>
            </a:r>
            <a:r>
              <a:rPr lang="zh-TW" altLang="en-US" sz="2000" dirty="0" smtClean="0">
                <a:solidFill>
                  <a:srgbClr val="000000"/>
                </a:solidFill>
                <a:latin typeface="微軟正黑體" panose="020B0604030504040204" pitchFamily="34" charset="-120"/>
                <a:ea typeface="微軟正黑體" panose="020B0604030504040204" pitchFamily="34" charset="-120"/>
              </a:rPr>
              <a:t>。</a:t>
            </a:r>
            <a:endParaRPr lang="en-US" altLang="zh-TW" sz="2000" dirty="0" smtClean="0">
              <a:solidFill>
                <a:srgbClr val="0000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u"/>
            </a:pPr>
            <a:r>
              <a:rPr lang="zh-TW" altLang="en-US" sz="2000" dirty="0" smtClean="0">
                <a:solidFill>
                  <a:srgbClr val="000000"/>
                </a:solidFill>
                <a:latin typeface="微軟正黑體" panose="020B0604030504040204" pitchFamily="34" charset="-120"/>
                <a:ea typeface="微軟正黑體" panose="020B0604030504040204" pitchFamily="34" charset="-120"/>
              </a:rPr>
              <a:t>提供</a:t>
            </a:r>
            <a:r>
              <a:rPr lang="zh-TW" altLang="en-US" sz="2000" dirty="0">
                <a:solidFill>
                  <a:srgbClr val="000000"/>
                </a:solidFill>
                <a:latin typeface="微軟正黑體" panose="020B0604030504040204" pitchFamily="34" charset="-120"/>
                <a:ea typeface="微軟正黑體" panose="020B0604030504040204" pitchFamily="34" charset="-120"/>
              </a:rPr>
              <a:t>操作與管理級課程</a:t>
            </a:r>
            <a:r>
              <a:rPr lang="zh-TW" altLang="en-US" sz="2000" dirty="0" smtClean="0">
                <a:solidFill>
                  <a:srgbClr val="000000"/>
                </a:solidFill>
                <a:latin typeface="微軟正黑體" panose="020B0604030504040204" pitchFamily="34" charset="-120"/>
                <a:ea typeface="微軟正黑體" panose="020B0604030504040204" pitchFamily="34" charset="-120"/>
              </a:rPr>
              <a:t>。</a:t>
            </a:r>
            <a:endParaRPr lang="en-US" altLang="zh-TW" sz="2000" dirty="0" smtClean="0">
              <a:solidFill>
                <a:srgbClr val="0000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u"/>
            </a:pPr>
            <a:r>
              <a:rPr lang="zh-TW" altLang="en-US" sz="2000" dirty="0" smtClean="0">
                <a:solidFill>
                  <a:srgbClr val="000000"/>
                </a:solidFill>
                <a:latin typeface="微軟正黑體" panose="020B0604030504040204" pitchFamily="34" charset="-120"/>
                <a:ea typeface="微軟正黑體" panose="020B0604030504040204" pitchFamily="34" charset="-120"/>
              </a:rPr>
              <a:t>上船</a:t>
            </a:r>
            <a:r>
              <a:rPr lang="zh-TW" altLang="en-US" sz="2000" dirty="0">
                <a:solidFill>
                  <a:srgbClr val="000000"/>
                </a:solidFill>
                <a:latin typeface="微軟正黑體" panose="020B0604030504040204" pitchFamily="34" charset="-120"/>
                <a:ea typeface="微軟正黑體" panose="020B0604030504040204" pitchFamily="34" charset="-120"/>
              </a:rPr>
              <a:t>工作高薪資（月薪約</a:t>
            </a:r>
            <a:r>
              <a:rPr lang="en-US" altLang="zh-TW" sz="2000" dirty="0">
                <a:solidFill>
                  <a:srgbClr val="000000"/>
                </a:solidFill>
                <a:latin typeface="微軟正黑體" panose="020B0604030504040204" pitchFamily="34" charset="-120"/>
                <a:ea typeface="微軟正黑體" panose="020B0604030504040204" pitchFamily="34" charset="-120"/>
              </a:rPr>
              <a:t>10~30</a:t>
            </a:r>
            <a:r>
              <a:rPr lang="zh-TW" altLang="en-US" sz="2000" dirty="0">
                <a:solidFill>
                  <a:srgbClr val="000000"/>
                </a:solidFill>
                <a:latin typeface="微軟正黑體" panose="020B0604030504040204" pitchFamily="34" charset="-120"/>
                <a:ea typeface="微軟正黑體" panose="020B0604030504040204" pitchFamily="34" charset="-120"/>
              </a:rPr>
              <a:t>萬元） 。</a:t>
            </a:r>
            <a:endParaRPr lang="en-US" altLang="zh-TW" sz="2000" dirty="0" smtClean="0">
              <a:solidFill>
                <a:srgbClr val="0000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u"/>
            </a:pPr>
            <a:r>
              <a:rPr lang="zh-TW" altLang="en-US" sz="2000" dirty="0" smtClean="0">
                <a:latin typeface="微軟正黑體" panose="020B0604030504040204" pitchFamily="34" charset="-120"/>
                <a:ea typeface="微軟正黑體" panose="020B0604030504040204" pitchFamily="34" charset="-120"/>
              </a:rPr>
              <a:t>本科</a:t>
            </a:r>
            <a:r>
              <a:rPr lang="zh-TW" altLang="en-US" sz="2000" dirty="0">
                <a:latin typeface="微軟正黑體" panose="020B0604030504040204" pitchFamily="34" charset="-120"/>
                <a:ea typeface="微軟正黑體" panose="020B0604030504040204" pitchFamily="34" charset="-120"/>
              </a:rPr>
              <a:t>教學以實務為導向，升學管道暢通，為高所得、高就業率之科系</a:t>
            </a:r>
            <a:r>
              <a:rPr lang="zh-TW" altLang="en-US" sz="2000" dirty="0" smtClean="0">
                <a:latin typeface="微軟正黑體" panose="020B0604030504040204" pitchFamily="34" charset="-120"/>
                <a:ea typeface="微軟正黑體" panose="020B0604030504040204" pitchFamily="34" charset="-120"/>
              </a:rPr>
              <a:t>。</a:t>
            </a:r>
            <a:endParaRPr lang="en-US" altLang="zh-TW" sz="2000" dirty="0" smtClean="0">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u"/>
            </a:pPr>
            <a:r>
              <a:rPr lang="zh-TW" altLang="en-US" sz="2000" dirty="0" smtClean="0">
                <a:latin typeface="微軟正黑體" panose="020B0604030504040204" pitchFamily="34" charset="-120"/>
                <a:ea typeface="微軟正黑體" panose="020B0604030504040204" pitchFamily="34" charset="-120"/>
              </a:rPr>
              <a:t>實施海上實習</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也可以選陸地實習</a:t>
            </a:r>
            <a:r>
              <a:rPr lang="en-US" altLang="zh-TW" sz="2000" dirty="0" smtClean="0">
                <a:latin typeface="微軟正黑體" panose="020B0604030504040204" pitchFamily="34" charset="-120"/>
                <a:ea typeface="微軟正黑體" panose="020B0604030504040204" pitchFamily="34" charset="-120"/>
              </a:rPr>
              <a:t>)</a:t>
            </a:r>
            <a:br>
              <a:rPr lang="en-US" altLang="zh-TW" sz="2000" dirty="0" smtClean="0">
                <a:latin typeface="微軟正黑體" panose="020B0604030504040204" pitchFamily="34" charset="-120"/>
                <a:ea typeface="微軟正黑體" panose="020B0604030504040204" pitchFamily="34" charset="-120"/>
              </a:rPr>
            </a:br>
            <a:r>
              <a:rPr lang="zh-TW" altLang="en-US" sz="2000" dirty="0" smtClean="0">
                <a:latin typeface="微軟正黑體" panose="020B0604030504040204" pitchFamily="34" charset="-120"/>
                <a:ea typeface="微軟正黑體" panose="020B0604030504040204" pitchFamily="34" charset="-120"/>
              </a:rPr>
              <a:t>短程：五專三年級台華輪</a:t>
            </a:r>
            <a:r>
              <a:rPr lang="en-US" altLang="zh-TW" sz="2000" dirty="0" smtClean="0">
                <a:latin typeface="微軟正黑體" panose="020B0604030504040204" pitchFamily="34" charset="-120"/>
                <a:ea typeface="微軟正黑體" panose="020B0604030504040204" pitchFamily="34" charset="-120"/>
              </a:rPr>
              <a:t>2~5</a:t>
            </a:r>
            <a:r>
              <a:rPr lang="zh-TW" altLang="en-US" sz="2000" dirty="0" smtClean="0">
                <a:latin typeface="微軟正黑體" panose="020B0604030504040204" pitchFamily="34" charset="-120"/>
                <a:ea typeface="微軟正黑體" panose="020B0604030504040204" pitchFamily="34" charset="-120"/>
              </a:rPr>
              <a:t>天實習</a:t>
            </a:r>
            <a:r>
              <a:rPr lang="en-US" altLang="zh-TW" sz="2000" dirty="0" smtClean="0">
                <a:latin typeface="微軟正黑體" panose="020B0604030504040204" pitchFamily="34" charset="-120"/>
                <a:ea typeface="微軟正黑體" panose="020B0604030504040204" pitchFamily="34" charset="-120"/>
              </a:rPr>
              <a:t/>
            </a:r>
            <a:br>
              <a:rPr lang="en-US" altLang="zh-TW" sz="2000" dirty="0" smtClean="0">
                <a:latin typeface="微軟正黑體" panose="020B0604030504040204" pitchFamily="34" charset="-120"/>
                <a:ea typeface="微軟正黑體" panose="020B0604030504040204" pitchFamily="34" charset="-120"/>
              </a:rPr>
            </a:br>
            <a:r>
              <a:rPr lang="zh-TW" altLang="en-US" sz="2000" dirty="0" smtClean="0">
                <a:latin typeface="微軟正黑體" panose="020B0604030504040204" pitchFamily="34" charset="-120"/>
                <a:ea typeface="微軟正黑體" panose="020B0604030504040204" pitchFamily="34" charset="-120"/>
              </a:rPr>
              <a:t>中程：</a:t>
            </a:r>
            <a:r>
              <a:rPr lang="zh-TW" altLang="en-US" sz="2000" dirty="0">
                <a:latin typeface="微軟正黑體" panose="020B0604030504040204" pitchFamily="34" charset="-120"/>
                <a:ea typeface="微軟正黑體" panose="020B0604030504040204" pitchFamily="34" charset="-120"/>
              </a:rPr>
              <a:t>五專</a:t>
            </a:r>
            <a:r>
              <a:rPr lang="zh-TW" altLang="en-US" sz="2000" dirty="0" smtClean="0">
                <a:latin typeface="微軟正黑體" panose="020B0604030504040204" pitchFamily="34" charset="-120"/>
                <a:ea typeface="微軟正黑體" panose="020B0604030504040204" pitchFamily="34" charset="-120"/>
              </a:rPr>
              <a:t>四年級育英二號</a:t>
            </a:r>
            <a:r>
              <a:rPr lang="en-US" altLang="zh-TW" sz="2000" dirty="0" smtClean="0">
                <a:latin typeface="微軟正黑體" panose="020B0604030504040204" pitchFamily="34" charset="-120"/>
                <a:ea typeface="微軟正黑體" panose="020B0604030504040204" pitchFamily="34" charset="-120"/>
              </a:rPr>
              <a:t>9~12</a:t>
            </a:r>
            <a:r>
              <a:rPr lang="zh-TW" altLang="en-US" sz="2000" dirty="0" smtClean="0">
                <a:latin typeface="微軟正黑體" panose="020B0604030504040204" pitchFamily="34" charset="-120"/>
                <a:ea typeface="微軟正黑體" panose="020B0604030504040204" pitchFamily="34" charset="-120"/>
              </a:rPr>
              <a:t>天</a:t>
            </a:r>
            <a:r>
              <a:rPr lang="zh-TW" altLang="en-US" sz="2000" dirty="0">
                <a:latin typeface="微軟正黑體" panose="020B0604030504040204" pitchFamily="34" charset="-120"/>
                <a:ea typeface="微軟正黑體" panose="020B0604030504040204" pitchFamily="34" charset="-120"/>
              </a:rPr>
              <a:t>實習</a:t>
            </a:r>
            <a:r>
              <a:rPr lang="en-US" altLang="zh-TW" sz="2000" dirty="0" smtClean="0">
                <a:latin typeface="微軟正黑體" panose="020B0604030504040204" pitchFamily="34" charset="-120"/>
                <a:ea typeface="微軟正黑體" panose="020B0604030504040204" pitchFamily="34" charset="-120"/>
              </a:rPr>
              <a:t/>
            </a:r>
            <a:br>
              <a:rPr lang="en-US" altLang="zh-TW" sz="2000" dirty="0" smtClean="0">
                <a:latin typeface="微軟正黑體" panose="020B0604030504040204" pitchFamily="34" charset="-120"/>
                <a:ea typeface="微軟正黑體" panose="020B0604030504040204" pitchFamily="34" charset="-120"/>
              </a:rPr>
            </a:br>
            <a:r>
              <a:rPr lang="zh-TW" altLang="en-US" sz="2000" dirty="0" smtClean="0">
                <a:latin typeface="微軟正黑體" panose="020B0604030504040204" pitchFamily="34" charset="-120"/>
                <a:ea typeface="微軟正黑體" panose="020B0604030504040204" pitchFamily="34" charset="-120"/>
              </a:rPr>
              <a:t>長程：</a:t>
            </a:r>
            <a:r>
              <a:rPr lang="zh-TW" altLang="en-US" sz="2000" dirty="0">
                <a:latin typeface="微軟正黑體" panose="020B0604030504040204" pitchFamily="34" charset="-120"/>
                <a:ea typeface="微軟正黑體" panose="020B0604030504040204" pitchFamily="34" charset="-120"/>
              </a:rPr>
              <a:t>五專</a:t>
            </a:r>
            <a:r>
              <a:rPr lang="zh-TW" altLang="en-US" sz="2000" dirty="0" smtClean="0">
                <a:latin typeface="微軟正黑體" panose="020B0604030504040204" pitchFamily="34" charset="-120"/>
                <a:ea typeface="微軟正黑體" panose="020B0604030504040204" pitchFamily="34" charset="-120"/>
              </a:rPr>
              <a:t>五年級商船</a:t>
            </a:r>
            <a:r>
              <a:rPr lang="en-US" altLang="zh-TW" sz="2000" dirty="0" smtClean="0">
                <a:latin typeface="微軟正黑體" panose="020B0604030504040204" pitchFamily="34" charset="-120"/>
                <a:ea typeface="微軟正黑體" panose="020B0604030504040204" pitchFamily="34" charset="-120"/>
              </a:rPr>
              <a:t>183</a:t>
            </a:r>
            <a:r>
              <a:rPr lang="zh-TW" altLang="en-US" sz="2000" dirty="0" smtClean="0">
                <a:latin typeface="微軟正黑體" panose="020B0604030504040204" pitchFamily="34" charset="-120"/>
                <a:ea typeface="微軟正黑體" panose="020B0604030504040204" pitchFamily="34" charset="-120"/>
              </a:rPr>
              <a:t>天以上實習</a:t>
            </a:r>
            <a:endParaRPr lang="en-US" altLang="zh-TW" sz="2000" dirty="0" smtClean="0">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u"/>
            </a:pPr>
            <a:r>
              <a:rPr lang="zh-TW" altLang="en-US" sz="2000" dirty="0" smtClean="0">
                <a:latin typeface="微軟正黑體" panose="020B0604030504040204" pitchFamily="34" charset="-120"/>
                <a:ea typeface="微軟正黑體" panose="020B0604030504040204" pitchFamily="34" charset="-120"/>
                <a:cs typeface="Times New Roman" panose="02020603050405020304" pitchFamily="18" charset="0"/>
              </a:rPr>
              <a:t>旗津校區碼頭</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全長</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105</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公尺，可靠泊總噸位約</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6,000</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之船舶。本校為</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全國海事學校中唯一擁有專屬碼頭的學校</a:t>
            </a:r>
            <a:r>
              <a:rPr lang="zh-TW" altLang="en-US" sz="2000"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Rectangle 3">
            <a:extLst>
              <a:ext uri="{FF2B5EF4-FFF2-40B4-BE49-F238E27FC236}">
                <a16:creationId xmlns:a16="http://schemas.microsoft.com/office/drawing/2014/main" id="{C4924BC2-42EB-4869-B3BF-9CF6342B34A1}"/>
              </a:ext>
            </a:extLst>
          </p:cNvPr>
          <p:cNvSpPr txBox="1">
            <a:spLocks noChangeArrowheads="1"/>
          </p:cNvSpPr>
          <p:nvPr/>
        </p:nvSpPr>
        <p:spPr>
          <a:xfrm>
            <a:off x="685800" y="5044800"/>
            <a:ext cx="9829800" cy="1524965"/>
          </a:xfrm>
          <a:prstGeom prst="rect">
            <a:avLst/>
          </a:prstGeom>
          <a:ln>
            <a:miter lim="800000"/>
            <a:headEnd/>
            <a:tailEnd/>
          </a:ln>
          <a:extLst/>
        </p:spPr>
        <p:txBody>
          <a:bodyPr lIns="91414" tIns="45707" rIns="91414" bIns="45707"/>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defRPr/>
            </a:pPr>
            <a:r>
              <a:rPr lang="zh-TW" altLang="en-US" sz="2000" b="1" dirty="0">
                <a:solidFill>
                  <a:srgbClr val="000000"/>
                </a:solidFill>
                <a:cs typeface="Times New Roman" panose="02020603050405020304" pitchFamily="18" charset="0"/>
              </a:rPr>
              <a:t>海事類學生申請核發適任證書必須具備</a:t>
            </a:r>
            <a:r>
              <a:rPr lang="en-US" altLang="zh-TW" sz="2000" b="1" dirty="0">
                <a:solidFill>
                  <a:srgbClr val="000000"/>
                </a:solidFill>
                <a:cs typeface="Times New Roman" panose="02020603050405020304" pitchFamily="18" charset="0"/>
              </a:rPr>
              <a:t>:</a:t>
            </a:r>
          </a:p>
          <a:p>
            <a:pPr marL="0" indent="0" algn="just">
              <a:lnSpc>
                <a:spcPct val="100000"/>
              </a:lnSpc>
              <a:buFont typeface="Arial" panose="020B0604020202020204" pitchFamily="34" charset="0"/>
              <a:buNone/>
              <a:defRPr/>
            </a:pPr>
            <a:r>
              <a:rPr lang="en-US" altLang="zh-TW" sz="2000" dirty="0">
                <a:solidFill>
                  <a:srgbClr val="000000"/>
                </a:solidFill>
                <a:cs typeface="Times New Roman" panose="02020603050405020304" pitchFamily="18" charset="0"/>
              </a:rPr>
              <a:t>(1)</a:t>
            </a:r>
            <a:r>
              <a:rPr lang="zh-TW" altLang="en-US" sz="2000" dirty="0">
                <a:solidFill>
                  <a:srgbClr val="000000"/>
                </a:solidFill>
                <a:cs typeface="Times New Roman" panose="02020603050405020304" pitchFamily="18" charset="0"/>
              </a:rPr>
              <a:t>交通部航海人員測驗</a:t>
            </a:r>
            <a:r>
              <a:rPr lang="zh-TW" altLang="en-US" sz="2000" dirty="0" smtClean="0">
                <a:solidFill>
                  <a:srgbClr val="000000"/>
                </a:solidFill>
                <a:cs typeface="Times New Roman" panose="02020603050405020304" pitchFamily="18" charset="0"/>
              </a:rPr>
              <a:t>考試及格    </a:t>
            </a:r>
            <a:r>
              <a:rPr lang="en-US" altLang="zh-TW" sz="2000" dirty="0" smtClean="0">
                <a:solidFill>
                  <a:srgbClr val="000000"/>
                </a:solidFill>
                <a:cs typeface="Times New Roman" panose="02020603050405020304" pitchFamily="18" charset="0"/>
              </a:rPr>
              <a:t>(</a:t>
            </a:r>
            <a:r>
              <a:rPr lang="en-US" altLang="zh-TW" sz="2000" dirty="0">
                <a:solidFill>
                  <a:srgbClr val="000000"/>
                </a:solidFill>
                <a:cs typeface="Times New Roman" panose="02020603050405020304" pitchFamily="18" charset="0"/>
              </a:rPr>
              <a:t>2)</a:t>
            </a:r>
            <a:r>
              <a:rPr lang="zh-TW" altLang="en-US" sz="2000" dirty="0">
                <a:solidFill>
                  <a:srgbClr val="000000"/>
                </a:solidFill>
                <a:cs typeface="Times New Roman" panose="02020603050405020304" pitchFamily="18" charset="0"/>
              </a:rPr>
              <a:t>參加交通部所規定之專業訓練 </a:t>
            </a:r>
            <a:r>
              <a:rPr lang="en-US" altLang="zh-TW" sz="2000" dirty="0">
                <a:solidFill>
                  <a:srgbClr val="000000"/>
                </a:solidFill>
                <a:cs typeface="Times New Roman" panose="02020603050405020304" pitchFamily="18" charset="0"/>
              </a:rPr>
              <a:t>(</a:t>
            </a:r>
            <a:r>
              <a:rPr lang="zh-TW" altLang="en-US" sz="2000" dirty="0">
                <a:solidFill>
                  <a:srgbClr val="000000"/>
                </a:solidFill>
                <a:cs typeface="Times New Roman" panose="02020603050405020304" pitchFamily="18" charset="0"/>
              </a:rPr>
              <a:t>融入課程</a:t>
            </a:r>
            <a:r>
              <a:rPr lang="en-US" altLang="zh-TW" sz="2000" dirty="0">
                <a:solidFill>
                  <a:srgbClr val="000000"/>
                </a:solidFill>
                <a:cs typeface="Times New Roman" panose="02020603050405020304" pitchFamily="18" charset="0"/>
              </a:rPr>
              <a:t>)</a:t>
            </a:r>
            <a:endParaRPr lang="zh-TW" altLang="en-US" sz="2000" dirty="0">
              <a:solidFill>
                <a:srgbClr val="000000"/>
              </a:solidFill>
              <a:cs typeface="Times New Roman" panose="02020603050405020304" pitchFamily="18" charset="0"/>
            </a:endParaRPr>
          </a:p>
          <a:p>
            <a:pPr marL="0" indent="0" algn="just">
              <a:lnSpc>
                <a:spcPct val="100000"/>
              </a:lnSpc>
              <a:buFont typeface="Arial" panose="020B0604020202020204" pitchFamily="34" charset="0"/>
              <a:buNone/>
              <a:defRPr/>
            </a:pPr>
            <a:r>
              <a:rPr lang="en-US" altLang="zh-TW" sz="2000" dirty="0">
                <a:solidFill>
                  <a:srgbClr val="000000"/>
                </a:solidFill>
                <a:cs typeface="Times New Roman" panose="02020603050405020304" pitchFamily="18" charset="0"/>
              </a:rPr>
              <a:t>(3)</a:t>
            </a:r>
            <a:r>
              <a:rPr lang="zh-TW" altLang="en-US" sz="2000" dirty="0">
                <a:solidFill>
                  <a:srgbClr val="000000"/>
                </a:solidFill>
                <a:cs typeface="Times New Roman" panose="02020603050405020304" pitchFamily="18" charset="0"/>
              </a:rPr>
              <a:t>完成</a:t>
            </a:r>
            <a:r>
              <a:rPr lang="en-US" altLang="zh-TW" sz="2000" dirty="0">
                <a:solidFill>
                  <a:srgbClr val="000000"/>
                </a:solidFill>
                <a:cs typeface="Times New Roman" panose="02020603050405020304" pitchFamily="18" charset="0"/>
              </a:rPr>
              <a:t>STCW</a:t>
            </a:r>
            <a:r>
              <a:rPr lang="zh-TW" altLang="en-US" sz="2000" dirty="0">
                <a:solidFill>
                  <a:srgbClr val="000000"/>
                </a:solidFill>
                <a:cs typeface="Times New Roman" panose="02020603050405020304" pitchFamily="18" charset="0"/>
              </a:rPr>
              <a:t>規定之船上</a:t>
            </a:r>
            <a:r>
              <a:rPr lang="zh-TW" altLang="en-US" sz="2000" dirty="0" smtClean="0">
                <a:solidFill>
                  <a:srgbClr val="000000"/>
                </a:solidFill>
                <a:cs typeface="Times New Roman" panose="02020603050405020304" pitchFamily="18" charset="0"/>
              </a:rPr>
              <a:t>實習</a:t>
            </a:r>
            <a:r>
              <a:rPr lang="en-US" altLang="zh-TW" sz="2000" dirty="0" smtClean="0">
                <a:solidFill>
                  <a:srgbClr val="000000"/>
                </a:solidFill>
                <a:cs typeface="Times New Roman" panose="02020603050405020304" pitchFamily="18" charset="0"/>
              </a:rPr>
              <a:t>(183</a:t>
            </a:r>
            <a:r>
              <a:rPr lang="zh-TW" altLang="en-US" sz="2000" dirty="0" smtClean="0">
                <a:solidFill>
                  <a:srgbClr val="000000"/>
                </a:solidFill>
                <a:cs typeface="Times New Roman" panose="02020603050405020304" pitchFamily="18" charset="0"/>
              </a:rPr>
              <a:t>天以上</a:t>
            </a:r>
            <a:r>
              <a:rPr lang="en-US" altLang="zh-TW" sz="2000" dirty="0" smtClean="0">
                <a:solidFill>
                  <a:srgbClr val="000000"/>
                </a:solidFill>
                <a:cs typeface="Times New Roman" panose="02020603050405020304" pitchFamily="18" charset="0"/>
              </a:rPr>
              <a:t>/1</a:t>
            </a:r>
            <a:r>
              <a:rPr lang="zh-TW" altLang="en-US" sz="2000" dirty="0" smtClean="0">
                <a:solidFill>
                  <a:srgbClr val="000000"/>
                </a:solidFill>
                <a:cs typeface="Times New Roman" panose="02020603050405020304" pitchFamily="18" charset="0"/>
              </a:rPr>
              <a:t>年</a:t>
            </a:r>
            <a:r>
              <a:rPr lang="en-US" altLang="zh-TW" sz="2000" dirty="0" smtClean="0">
                <a:solidFill>
                  <a:srgbClr val="000000"/>
                </a:solidFill>
                <a:cs typeface="Times New Roman" panose="02020603050405020304" pitchFamily="18" charset="0"/>
              </a:rPr>
              <a:t>)</a:t>
            </a:r>
            <a:r>
              <a:rPr lang="zh-TW" altLang="en-US" sz="2000" dirty="0" smtClean="0">
                <a:solidFill>
                  <a:srgbClr val="000000"/>
                </a:solidFill>
                <a:cs typeface="Times New Roman" panose="02020603050405020304" pitchFamily="18" charset="0"/>
              </a:rPr>
              <a:t> </a:t>
            </a:r>
            <a:endParaRPr lang="zh-TW" altLang="en-US" sz="2000" u="sng"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17171097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16635"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參、</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招生科系介紹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輪機工程科</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就業發展</a:t>
              </a:r>
              <a:endParaRPr lang="en-US" altLang="zh-TW" sz="3200" dirty="0">
                <a:latin typeface="微軟正黑體" panose="020B0604030504040204" pitchFamily="34" charset="-120"/>
                <a:ea typeface="微軟正黑體" panose="020B0604030504040204" pitchFamily="34" charset="-120"/>
              </a:endParaRPr>
            </a:p>
          </p:txBody>
        </p:sp>
      </p:grpSp>
      <p:sp>
        <p:nvSpPr>
          <p:cNvPr id="8" name="內容版面配置區 2"/>
          <p:cNvSpPr txBox="1">
            <a:spLocks/>
          </p:cNvSpPr>
          <p:nvPr/>
        </p:nvSpPr>
        <p:spPr>
          <a:xfrm>
            <a:off x="1016888" y="897340"/>
            <a:ext cx="4951833" cy="56332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zh-TW" altLang="en-US" b="1" dirty="0">
                <a:solidFill>
                  <a:srgbClr val="0066FF"/>
                </a:solidFill>
                <a:latin typeface="微軟正黑體" panose="020B0604030504040204" pitchFamily="34" charset="-120"/>
                <a:ea typeface="微軟正黑體" panose="020B0604030504040204" pitchFamily="34" charset="-120"/>
              </a:rPr>
              <a:t>就業發展</a:t>
            </a:r>
          </a:p>
          <a:p>
            <a:pPr algn="just">
              <a:lnSpc>
                <a:spcPct val="100000"/>
              </a:lnSpc>
            </a:pPr>
            <a:r>
              <a:rPr lang="zh-TW" altLang="en-US" sz="2400" dirty="0" smtClean="0">
                <a:latin typeface="微軟正黑體" panose="020B0604030504040204" pitchFamily="34" charset="-120"/>
                <a:ea typeface="微軟正黑體" panose="020B0604030504040204" pitchFamily="34" charset="-120"/>
              </a:rPr>
              <a:t>商船輪機管輪</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核心工作</a:t>
            </a:r>
            <a:r>
              <a:rPr lang="en-US" altLang="zh-TW" sz="2400" dirty="0" smtClean="0">
                <a:latin typeface="微軟正黑體" panose="020B0604030504040204" pitchFamily="34" charset="-120"/>
                <a:ea typeface="微軟正黑體" panose="020B0604030504040204" pitchFamily="34" charset="-120"/>
              </a:rPr>
              <a:t>)</a:t>
            </a:r>
          </a:p>
          <a:p>
            <a:pPr algn="just">
              <a:lnSpc>
                <a:spcPct val="100000"/>
              </a:lnSpc>
            </a:pPr>
            <a:r>
              <a:rPr lang="zh-TW" altLang="en-US" sz="2400" dirty="0" smtClean="0">
                <a:latin typeface="微軟正黑體" panose="020B0604030504040204" pitchFamily="34" charset="-120"/>
                <a:ea typeface="微軟正黑體" panose="020B0604030504040204" pitchFamily="34" charset="-120"/>
              </a:rPr>
              <a:t>離岸風電運維</a:t>
            </a:r>
            <a:endParaRPr lang="en-US" altLang="zh-TW" sz="2400" dirty="0" smtClean="0">
              <a:latin typeface="微軟正黑體" panose="020B0604030504040204" pitchFamily="34" charset="-120"/>
              <a:ea typeface="微軟正黑體" panose="020B0604030504040204" pitchFamily="34" charset="-120"/>
            </a:endParaRPr>
          </a:p>
          <a:p>
            <a:pPr algn="just">
              <a:lnSpc>
                <a:spcPct val="100000"/>
              </a:lnSpc>
            </a:pPr>
            <a:r>
              <a:rPr lang="zh-TW" altLang="en-US" sz="2400" dirty="0" smtClean="0">
                <a:latin typeface="微軟正黑體" panose="020B0604030504040204" pitchFamily="34" charset="-120"/>
                <a:ea typeface="微軟正黑體" panose="020B0604030504040204" pitchFamily="34" charset="-120"/>
                <a:cs typeface="Times New Roman" panose="02020603050405020304" pitchFamily="18" charset="0"/>
              </a:rPr>
              <a:t>港務局、海巡署、航港局、海洋局、海關</a:t>
            </a:r>
            <a:endParaRPr lang="zh-TW" altLang="en-US" sz="2400" dirty="0" smtClean="0">
              <a:latin typeface="微軟正黑體" panose="020B0604030504040204" pitchFamily="34" charset="-120"/>
              <a:ea typeface="微軟正黑體" panose="020B0604030504040204" pitchFamily="34" charset="-120"/>
            </a:endParaRPr>
          </a:p>
          <a:p>
            <a:pPr algn="just">
              <a:lnSpc>
                <a:spcPct val="100000"/>
              </a:lnSpc>
            </a:pPr>
            <a:r>
              <a:rPr lang="zh-TW" altLang="en-US" sz="2400" dirty="0" smtClean="0">
                <a:latin typeface="微軟正黑體" panose="020B0604030504040204" pitchFamily="34" charset="-120"/>
                <a:ea typeface="微軟正黑體" panose="020B0604030504040204" pitchFamily="34" charset="-120"/>
              </a:rPr>
              <a:t>造船工程師</a:t>
            </a:r>
          </a:p>
          <a:p>
            <a:pPr algn="just">
              <a:lnSpc>
                <a:spcPct val="100000"/>
              </a:lnSpc>
            </a:pPr>
            <a:r>
              <a:rPr lang="zh-TW" altLang="en-US" sz="2400" dirty="0" smtClean="0">
                <a:latin typeface="微軟正黑體" panose="020B0604030504040204" pitchFamily="34" charset="-120"/>
                <a:ea typeface="微軟正黑體" panose="020B0604030504040204" pitchFamily="34" charset="-120"/>
              </a:rPr>
              <a:t>電機及動力場工程師</a:t>
            </a:r>
          </a:p>
          <a:p>
            <a:pPr algn="just">
              <a:lnSpc>
                <a:spcPct val="100000"/>
              </a:lnSpc>
            </a:pPr>
            <a:r>
              <a:rPr lang="zh-TW" altLang="en-US" sz="2400" dirty="0" smtClean="0">
                <a:latin typeface="微軟正黑體" panose="020B0604030504040204" pitchFamily="34" charset="-120"/>
                <a:ea typeface="微軟正黑體" panose="020B0604030504040204" pitchFamily="34" charset="-120"/>
              </a:rPr>
              <a:t>機械維修場工程師</a:t>
            </a:r>
          </a:p>
          <a:p>
            <a:pPr algn="just">
              <a:lnSpc>
                <a:spcPct val="100000"/>
              </a:lnSpc>
            </a:pPr>
            <a:r>
              <a:rPr lang="zh-TW" altLang="en-US" sz="2400" dirty="0" smtClean="0">
                <a:latin typeface="微軟正黑體" panose="020B0604030504040204" pitchFamily="34" charset="-120"/>
                <a:ea typeface="微軟正黑體" panose="020B0604030504040204" pitchFamily="34" charset="-120"/>
              </a:rPr>
              <a:t>陸上修船工程師</a:t>
            </a:r>
            <a:endParaRPr lang="en-US" altLang="zh-TW" sz="2400" dirty="0" smtClean="0">
              <a:latin typeface="微軟正黑體" panose="020B0604030504040204" pitchFamily="34" charset="-120"/>
              <a:ea typeface="微軟正黑體" panose="020B0604030504040204" pitchFamily="34" charset="-120"/>
            </a:endParaRPr>
          </a:p>
          <a:p>
            <a:pPr algn="just">
              <a:lnSpc>
                <a:spcPct val="100000"/>
              </a:lnSpc>
            </a:pPr>
            <a:r>
              <a:rPr lang="zh-TW" altLang="en-US" sz="2400" dirty="0" smtClean="0">
                <a:latin typeface="微軟正黑體" panose="020B0604030504040204" pitchFamily="34" charset="-120"/>
                <a:ea typeface="微軟正黑體" panose="020B0604030504040204" pitchFamily="34" charset="-120"/>
              </a:rPr>
              <a:t>半導體廠</a:t>
            </a:r>
            <a:r>
              <a:rPr lang="zh-TW" altLang="en-US" sz="2400" dirty="0" smtClean="0">
                <a:latin typeface="微軟正黑體" panose="020B0604030504040204" pitchFamily="34" charset="-120"/>
                <a:ea typeface="微軟正黑體" panose="020B0604030504040204" pitchFamily="34" charset="-120"/>
                <a:cs typeface="Times New Roman" panose="02020603050405020304" pitchFamily="18" charset="0"/>
              </a:rPr>
              <a:t>、光電設備廠</a:t>
            </a:r>
            <a:r>
              <a:rPr lang="zh-TW" altLang="en-US" sz="2400" dirty="0" smtClean="0">
                <a:latin typeface="微軟正黑體" panose="020B0604030504040204" pitchFamily="34" charset="-120"/>
                <a:ea typeface="微軟正黑體" panose="020B0604030504040204" pitchFamily="34" charset="-120"/>
              </a:rPr>
              <a:t>工程師</a:t>
            </a:r>
            <a:endParaRPr lang="en-US" altLang="zh-TW" sz="2400" dirty="0" smtClean="0">
              <a:latin typeface="微軟正黑體" panose="020B0604030504040204" pitchFamily="34" charset="-120"/>
              <a:ea typeface="微軟正黑體" panose="020B0604030504040204" pitchFamily="34" charset="-120"/>
            </a:endParaRPr>
          </a:p>
          <a:p>
            <a:pPr algn="just">
              <a:lnSpc>
                <a:spcPct val="100000"/>
              </a:lnSpc>
            </a:pPr>
            <a:r>
              <a:rPr lang="zh-TW" altLang="en-US" sz="2400" dirty="0" smtClean="0">
                <a:latin typeface="微軟正黑體" panose="020B0604030504040204" pitchFamily="34" charset="-120"/>
                <a:ea typeface="微軟正黑體" panose="020B0604030504040204" pitchFamily="34" charset="-120"/>
              </a:rPr>
              <a:t>政府公務及國營單位如焚化爐、台電、 中油</a:t>
            </a:r>
          </a:p>
          <a:p>
            <a:endParaRPr lang="zh-TW" altLang="en-US" sz="2000" dirty="0">
              <a:latin typeface="微軟正黑體" panose="020B0604030504040204" pitchFamily="34" charset="-120"/>
              <a:ea typeface="微軟正黑體" panose="020B0604030504040204" pitchFamily="34" charset="-120"/>
            </a:endParaRPr>
          </a:p>
        </p:txBody>
      </p:sp>
      <p:sp>
        <p:nvSpPr>
          <p:cNvPr id="9" name="內容版面配置區 2"/>
          <p:cNvSpPr txBox="1">
            <a:spLocks/>
          </p:cNvSpPr>
          <p:nvPr/>
        </p:nvSpPr>
        <p:spPr>
          <a:xfrm>
            <a:off x="6866319" y="944325"/>
            <a:ext cx="4891672" cy="4701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TW" altLang="en-US" b="1" dirty="0" smtClean="0">
                <a:solidFill>
                  <a:srgbClr val="0066FF"/>
                </a:solidFill>
                <a:latin typeface="微軟正黑體" panose="020B0604030504040204" pitchFamily="34" charset="-120"/>
                <a:ea typeface="微軟正黑體" panose="020B0604030504040204" pitchFamily="34" charset="-120"/>
              </a:rPr>
              <a:t>專業證照</a:t>
            </a:r>
            <a:endParaRPr lang="en-US" altLang="zh-TW" dirty="0" smtClean="0">
              <a:latin typeface="微軟正黑體" panose="020B0604030504040204" pitchFamily="34" charset="-120"/>
              <a:ea typeface="微軟正黑體" panose="020B0604030504040204" pitchFamily="34" charset="-120"/>
            </a:endParaRPr>
          </a:p>
          <a:p>
            <a:pPr>
              <a:lnSpc>
                <a:spcPct val="100000"/>
              </a:lnSpc>
            </a:pPr>
            <a:r>
              <a:rPr lang="zh-TW" altLang="en-US" sz="2400" dirty="0" smtClean="0">
                <a:latin typeface="微軟正黑體" panose="020B0604030504040204" pitchFamily="34" charset="-120"/>
                <a:ea typeface="微軟正黑體" panose="020B0604030504040204" pitchFamily="34" charset="-120"/>
              </a:rPr>
              <a:t>一等管輪</a:t>
            </a:r>
            <a:endParaRPr lang="en-US" altLang="zh-TW" sz="2400" dirty="0" smtClean="0">
              <a:latin typeface="微軟正黑體" panose="020B0604030504040204" pitchFamily="34" charset="-120"/>
              <a:ea typeface="微軟正黑體" panose="020B0604030504040204" pitchFamily="34" charset="-120"/>
            </a:endParaRPr>
          </a:p>
          <a:p>
            <a:pPr>
              <a:lnSpc>
                <a:spcPct val="100000"/>
              </a:lnSpc>
            </a:pPr>
            <a:r>
              <a:rPr lang="zh-TW" altLang="en-US" sz="2400" dirty="0" smtClean="0">
                <a:latin typeface="微軟正黑體" panose="020B0604030504040204" pitchFamily="34" charset="-120"/>
                <a:ea typeface="微軟正黑體" panose="020B0604030504040204" pitchFamily="34" charset="-120"/>
              </a:rPr>
              <a:t>乙級鍋爐</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檢地場</a:t>
            </a:r>
            <a:r>
              <a:rPr lang="en-US" altLang="zh-TW" sz="2400" dirty="0" smtClean="0">
                <a:latin typeface="微軟正黑體" panose="020B0604030504040204" pitchFamily="34" charset="-120"/>
                <a:ea typeface="微軟正黑體" panose="020B0604030504040204" pitchFamily="34" charset="-120"/>
              </a:rPr>
              <a:t>)</a:t>
            </a:r>
          </a:p>
          <a:p>
            <a:pPr>
              <a:lnSpc>
                <a:spcPct val="100000"/>
              </a:lnSpc>
            </a:pPr>
            <a:r>
              <a:rPr lang="zh-TW" altLang="en-US" sz="2400" dirty="0" smtClean="0">
                <a:latin typeface="微軟正黑體" panose="020B0604030504040204" pitchFamily="34" charset="-120"/>
                <a:ea typeface="微軟正黑體" panose="020B0604030504040204" pitchFamily="34" charset="-120"/>
              </a:rPr>
              <a:t>第一種壓力容器</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檢地場</a:t>
            </a:r>
            <a:r>
              <a:rPr lang="en-US" altLang="zh-TW" sz="2400" dirty="0" smtClean="0">
                <a:latin typeface="微軟正黑體" panose="020B0604030504040204" pitchFamily="34" charset="-120"/>
                <a:ea typeface="微軟正黑體" panose="020B0604030504040204" pitchFamily="34" charset="-120"/>
              </a:rPr>
              <a:t>)</a:t>
            </a:r>
          </a:p>
          <a:p>
            <a:pPr>
              <a:lnSpc>
                <a:spcPct val="100000"/>
              </a:lnSpc>
            </a:pPr>
            <a:r>
              <a:rPr lang="zh-TW" altLang="en-US" sz="2400" dirty="0" smtClean="0">
                <a:latin typeface="微軟正黑體" panose="020B0604030504040204" pitchFamily="34" charset="-120"/>
                <a:ea typeface="微軟正黑體" panose="020B0604030504040204" pitchFamily="34" charset="-120"/>
              </a:rPr>
              <a:t>船舶高壓電</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國際證照</a:t>
            </a:r>
            <a:r>
              <a:rPr lang="en-US" altLang="zh-TW" sz="2400" dirty="0" smtClean="0">
                <a:latin typeface="微軟正黑體" panose="020B0604030504040204" pitchFamily="34" charset="-120"/>
                <a:ea typeface="微軟正黑體" panose="020B0604030504040204" pitchFamily="34" charset="-120"/>
              </a:rPr>
              <a:t>)</a:t>
            </a:r>
          </a:p>
          <a:p>
            <a:pPr>
              <a:lnSpc>
                <a:spcPct val="100000"/>
              </a:lnSpc>
            </a:pPr>
            <a:r>
              <a:rPr lang="zh-TW" altLang="en-US" sz="2400" dirty="0" smtClean="0">
                <a:latin typeface="微軟正黑體" panose="020B0604030504040204" pitchFamily="34" charset="-120"/>
                <a:ea typeface="微軟正黑體" panose="020B0604030504040204" pitchFamily="34" charset="-120"/>
              </a:rPr>
              <a:t>乙級工業配線</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低壓端已完成建置</a:t>
            </a:r>
            <a:r>
              <a:rPr lang="en-US" altLang="zh-TW" sz="2400" dirty="0" smtClean="0">
                <a:latin typeface="微軟正黑體" panose="020B0604030504040204" pitchFamily="34" charset="-120"/>
                <a:ea typeface="微軟正黑體" panose="020B0604030504040204" pitchFamily="34" charset="-120"/>
              </a:rPr>
              <a:t>)</a:t>
            </a:r>
          </a:p>
          <a:p>
            <a:pPr>
              <a:lnSpc>
                <a:spcPct val="100000"/>
              </a:lnSpc>
            </a:pPr>
            <a:r>
              <a:rPr lang="zh-TW" altLang="en-US" sz="2400" dirty="0" smtClean="0">
                <a:latin typeface="微軟正黑體" panose="020B0604030504040204" pitchFamily="34" charset="-120"/>
                <a:ea typeface="微軟正黑體" panose="020B0604030504040204" pitchFamily="34" charset="-120"/>
              </a:rPr>
              <a:t>丙級工業配線</a:t>
            </a:r>
            <a:endParaRPr lang="en-US" altLang="zh-TW" sz="2400" dirty="0" smtClean="0">
              <a:latin typeface="微軟正黑體" panose="020B0604030504040204" pitchFamily="34" charset="-120"/>
              <a:ea typeface="微軟正黑體" panose="020B0604030504040204" pitchFamily="34" charset="-120"/>
            </a:endParaRPr>
          </a:p>
          <a:p>
            <a:pPr>
              <a:lnSpc>
                <a:spcPct val="100000"/>
              </a:lnSpc>
            </a:pPr>
            <a:r>
              <a:rPr lang="zh-TW" altLang="en-US" sz="2400" dirty="0" smtClean="0">
                <a:latin typeface="微軟正黑體" panose="020B0604030504040204" pitchFamily="34" charset="-120"/>
                <a:ea typeface="微軟正黑體" panose="020B0604030504040204" pitchFamily="34" charset="-120"/>
              </a:rPr>
              <a:t>丙級室內配線</a:t>
            </a:r>
            <a:endParaRPr lang="en-US" altLang="zh-TW" sz="2400" dirty="0" smtClean="0">
              <a:latin typeface="微軟正黑體" panose="020B0604030504040204" pitchFamily="34" charset="-120"/>
              <a:ea typeface="微軟正黑體" panose="020B0604030504040204" pitchFamily="34" charset="-120"/>
            </a:endParaRPr>
          </a:p>
          <a:p>
            <a:endParaRPr lang="en-US" altLang="zh-TW" sz="2400"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441777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16635"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參、</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招生科系介紹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輪機工程科</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教學設備</a:t>
              </a:r>
              <a:endParaRPr lang="en-US" altLang="zh-TW" sz="3200" dirty="0">
                <a:latin typeface="微軟正黑體" panose="020B0604030504040204" pitchFamily="34" charset="-120"/>
                <a:ea typeface="微軟正黑體" panose="020B0604030504040204" pitchFamily="34" charset="-120"/>
              </a:endParaRPr>
            </a:p>
          </p:txBody>
        </p:sp>
      </p:grpSp>
      <p:pic>
        <p:nvPicPr>
          <p:cNvPr id="10"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414"/>
          <a:stretch/>
        </p:blipFill>
        <p:spPr bwMode="auto">
          <a:xfrm>
            <a:off x="518595" y="890502"/>
            <a:ext cx="3206070" cy="196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921722" y="2774490"/>
            <a:ext cx="2206811" cy="452432"/>
          </a:xfrm>
          <a:prstGeom prst="rect">
            <a:avLst/>
          </a:prstGeom>
          <a:noFill/>
        </p:spPr>
        <p:txBody>
          <a:bodyPr wrap="square" rtlCol="0">
            <a:spAutoFit/>
          </a:bodyPr>
          <a:lstStyle/>
          <a:p>
            <a:pPr>
              <a:lnSpc>
                <a:spcPct val="130000"/>
              </a:lnSpc>
              <a:spcBef>
                <a:spcPts val="600"/>
              </a:spcBef>
            </a:pPr>
            <a:r>
              <a:rPr lang="zh-TW" altLang="en-US" kern="0" dirty="0" smtClean="0">
                <a:latin typeface="微軟正黑體" panose="020B0604030504040204" pitchFamily="34" charset="-120"/>
                <a:ea typeface="微軟正黑體" panose="020B0604030504040204" pitchFamily="34" charset="-120"/>
                <a:cs typeface="+mn-ea"/>
                <a:sym typeface="+mn-lt"/>
              </a:rPr>
              <a:t>旗津校區實習碼頭</a:t>
            </a:r>
            <a:endParaRPr lang="zh-TW" altLang="en-US" kern="0" dirty="0">
              <a:latin typeface="微軟正黑體" panose="020B0604030504040204" pitchFamily="34" charset="-120"/>
              <a:ea typeface="微軟正黑體" panose="020B0604030504040204" pitchFamily="34" charset="-120"/>
              <a:cs typeface="+mn-ea"/>
              <a:sym typeface="+mn-lt"/>
            </a:endParaRPr>
          </a:p>
        </p:txBody>
      </p:sp>
      <p:pic>
        <p:nvPicPr>
          <p:cNvPr id="12" name="Picture 4" descr="DSCF2030"/>
          <p:cNvPicPr>
            <a:picLocks noChangeAspect="1" noChangeArrowheads="1"/>
          </p:cNvPicPr>
          <p:nvPr/>
        </p:nvPicPr>
        <p:blipFill rotWithShape="1">
          <a:blip r:embed="rId3">
            <a:extLst>
              <a:ext uri="{28A0092B-C50C-407E-A947-70E740481C1C}">
                <a14:useLocalDpi xmlns:a14="http://schemas.microsoft.com/office/drawing/2010/main" val="0"/>
              </a:ext>
            </a:extLst>
          </a:blip>
          <a:srcRect t="8724" b="4899"/>
          <a:stretch/>
        </p:blipFill>
        <p:spPr bwMode="auto">
          <a:xfrm>
            <a:off x="4092571" y="856029"/>
            <a:ext cx="3147801" cy="204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p:nvPr/>
        </p:nvSpPr>
        <p:spPr>
          <a:xfrm>
            <a:off x="5036480" y="2845760"/>
            <a:ext cx="1713765" cy="452432"/>
          </a:xfrm>
          <a:prstGeom prst="rect">
            <a:avLst/>
          </a:prstGeom>
          <a:noFill/>
        </p:spPr>
        <p:txBody>
          <a:bodyPr wrap="square" rtlCol="0">
            <a:spAutoFit/>
          </a:bodyPr>
          <a:lstStyle/>
          <a:p>
            <a:pPr>
              <a:lnSpc>
                <a:spcPct val="130000"/>
              </a:lnSpc>
              <a:spcBef>
                <a:spcPts val="600"/>
              </a:spcBef>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輪機模擬機</a:t>
            </a:r>
            <a:endParaRPr lang="zh-TW" altLang="en-US" kern="0" dirty="0">
              <a:latin typeface="微軟正黑體" panose="020B0604030504040204" pitchFamily="34" charset="-120"/>
              <a:ea typeface="微軟正黑體" panose="020B0604030504040204" pitchFamily="34" charset="-120"/>
              <a:cs typeface="+mn-ea"/>
              <a:sym typeface="+mn-lt"/>
            </a:endParaRPr>
          </a:p>
        </p:txBody>
      </p:sp>
      <p:pic>
        <p:nvPicPr>
          <p:cNvPr id="14" name="圖片 1"/>
          <p:cNvPicPr>
            <a:picLocks noChangeAspect="1"/>
          </p:cNvPicPr>
          <p:nvPr/>
        </p:nvPicPr>
        <p:blipFill rotWithShape="1">
          <a:blip r:embed="rId4" cstate="print">
            <a:extLst>
              <a:ext uri="{28A0092B-C50C-407E-A947-70E740481C1C}">
                <a14:useLocalDpi xmlns:a14="http://schemas.microsoft.com/office/drawing/2010/main" val="0"/>
              </a:ext>
            </a:extLst>
          </a:blip>
          <a:srcRect t="8879"/>
          <a:stretch/>
        </p:blipFill>
        <p:spPr bwMode="auto">
          <a:xfrm>
            <a:off x="7847841" y="856029"/>
            <a:ext cx="2989882" cy="204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p:nvPr/>
        </p:nvSpPr>
        <p:spPr>
          <a:xfrm>
            <a:off x="8098273" y="2897530"/>
            <a:ext cx="2489017" cy="415370"/>
          </a:xfrm>
          <a:prstGeom prst="rect">
            <a:avLst/>
          </a:prstGeom>
          <a:noFill/>
        </p:spPr>
        <p:txBody>
          <a:bodyPr wrap="square" rtlCol="0">
            <a:spAutoFit/>
          </a:bodyPr>
          <a:lstStyle/>
          <a:p>
            <a:pPr>
              <a:lnSpc>
                <a:spcPct val="130000"/>
              </a:lnSpc>
              <a:spcBef>
                <a:spcPts val="600"/>
              </a:spcBef>
            </a:pP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乙級鍋爐檢定場地</a:t>
            </a:r>
            <a:endParaRPr lang="zh-TW" altLang="en-US" kern="0" dirty="0">
              <a:latin typeface="微軟正黑體" panose="020B0604030504040204" pitchFamily="34" charset="-120"/>
              <a:ea typeface="微軟正黑體" panose="020B0604030504040204" pitchFamily="34" charset="-120"/>
              <a:cs typeface="+mn-ea"/>
              <a:sym typeface="+mn-lt"/>
            </a:endParaRPr>
          </a:p>
        </p:txBody>
      </p:sp>
      <p:pic>
        <p:nvPicPr>
          <p:cNvPr id="16" name="圖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595" y="3656994"/>
            <a:ext cx="3401498" cy="1916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727335" y="5633856"/>
            <a:ext cx="2723823" cy="369332"/>
          </a:xfrm>
          <a:prstGeom prst="rect">
            <a:avLst/>
          </a:prstGeom>
        </p:spPr>
        <p:txBody>
          <a:bodyPr wrap="none">
            <a:spAutoFit/>
          </a:bodyPr>
          <a:lstStyle/>
          <a:p>
            <a:pPr algn="ctr">
              <a:spcBef>
                <a:spcPct val="0"/>
              </a:spcBef>
            </a:pPr>
            <a:r>
              <a:rPr lang="zh-TW" altLang="en-US" dirty="0">
                <a:latin typeface="微軟正黑體" panose="020B0604030504040204" pitchFamily="34" charset="-120"/>
                <a:ea typeface="微軟正黑體" panose="020B0604030504040204" pitchFamily="34" charset="-120"/>
              </a:rPr>
              <a:t>船舶高壓電操作訓練教室</a:t>
            </a:r>
            <a:endParaRPr lang="en-US" altLang="zh-TW" dirty="0">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44000192-8754-46DC-B536-0464E3A3100C}"/>
              </a:ext>
            </a:extLst>
          </p:cNvPr>
          <p:cNvSpPr/>
          <p:nvPr/>
        </p:nvSpPr>
        <p:spPr>
          <a:xfrm>
            <a:off x="7847841" y="3644517"/>
            <a:ext cx="2739449" cy="1928599"/>
          </a:xfrm>
          <a:prstGeom prst="rect">
            <a:avLst/>
          </a:prstGeom>
          <a:blipFill dpi="0" rotWithShape="1">
            <a:blip r:embed="rId6">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a:defRPr/>
            </a:pPr>
            <a:endParaRPr kumimoji="1" lang="zh-TW" altLang="en-US" sz="1800" dirty="0">
              <a:solidFill>
                <a:srgbClr val="FFFFFF"/>
              </a:solidFill>
            </a:endParaRPr>
          </a:p>
        </p:txBody>
      </p:sp>
      <p:sp>
        <p:nvSpPr>
          <p:cNvPr id="20" name="文字方塊 15"/>
          <p:cNvSpPr txBox="1">
            <a:spLocks noChangeArrowheads="1"/>
          </p:cNvSpPr>
          <p:nvPr/>
        </p:nvSpPr>
        <p:spPr bwMode="auto">
          <a:xfrm>
            <a:off x="8206268" y="5633301"/>
            <a:ext cx="2273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07" rIns="91414" bIns="45707">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imes New Roman" panose="02020603050405020304" pitchFamily="18" charset="0"/>
                <a:ea typeface="標楷體" panose="03000509000000000000" pitchFamily="65" charset="-120"/>
              </a:defRPr>
            </a:lvl9pPr>
          </a:lstStyle>
          <a:p>
            <a:pPr>
              <a:spcBef>
                <a:spcPct val="0"/>
              </a:spcBef>
              <a:buClrTx/>
              <a:buSzTx/>
              <a:buFontTx/>
              <a:buNone/>
            </a:pPr>
            <a:r>
              <a:rPr lang="zh-TW" altLang="en-US" sz="1800" dirty="0">
                <a:solidFill>
                  <a:srgbClr val="000000"/>
                </a:solidFill>
                <a:latin typeface="微軟正黑體" panose="020B0604030504040204" pitchFamily="34" charset="-120"/>
                <a:ea typeface="微軟正黑體" panose="020B0604030504040204" pitchFamily="34" charset="-120"/>
              </a:rPr>
              <a:t>金屬機械加工工廠</a:t>
            </a:r>
          </a:p>
        </p:txBody>
      </p:sp>
      <p:sp>
        <p:nvSpPr>
          <p:cNvPr id="21" name="矩形 20">
            <a:extLst>
              <a:ext uri="{FF2B5EF4-FFF2-40B4-BE49-F238E27FC236}">
                <a16:creationId xmlns:a16="http://schemas.microsoft.com/office/drawing/2014/main" id="{E3EBDCDF-0374-4DA3-95C1-96128FBE01E4}"/>
              </a:ext>
            </a:extLst>
          </p:cNvPr>
          <p:cNvSpPr/>
          <p:nvPr/>
        </p:nvSpPr>
        <p:spPr>
          <a:xfrm>
            <a:off x="4161726" y="3656994"/>
            <a:ext cx="3009490" cy="2001849"/>
          </a:xfrm>
          <a:prstGeom prst="rect">
            <a:avLst/>
          </a:prstGeom>
          <a:blipFill dpi="0" rotWithShape="1">
            <a:blip r:embed="rId7" cstate="print">
              <a:extLst/>
            </a:blip>
            <a:srcRect/>
            <a:stretch>
              <a:fillRect t="-8469" b="-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a:defRPr/>
            </a:pPr>
            <a:endParaRPr kumimoji="1" lang="zh-TW" altLang="en-US" sz="1800" dirty="0">
              <a:solidFill>
                <a:srgbClr val="FFFFFF"/>
              </a:solidFill>
            </a:endParaRPr>
          </a:p>
        </p:txBody>
      </p:sp>
      <p:sp>
        <p:nvSpPr>
          <p:cNvPr id="22" name="文字方塊 17"/>
          <p:cNvSpPr txBox="1">
            <a:spLocks noChangeArrowheads="1"/>
          </p:cNvSpPr>
          <p:nvPr/>
        </p:nvSpPr>
        <p:spPr bwMode="auto">
          <a:xfrm>
            <a:off x="4487899" y="5658843"/>
            <a:ext cx="2309951" cy="36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07" rIns="91414" bIns="45707">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imes New Roman" panose="02020603050405020304" pitchFamily="18" charset="0"/>
                <a:ea typeface="標楷體" panose="03000509000000000000" pitchFamily="65" charset="-120"/>
              </a:defRPr>
            </a:lvl9pPr>
          </a:lstStyle>
          <a:p>
            <a:pPr>
              <a:spcBef>
                <a:spcPct val="0"/>
              </a:spcBef>
              <a:buClrTx/>
              <a:buSzTx/>
              <a:buFontTx/>
              <a:buNone/>
            </a:pPr>
            <a:r>
              <a:rPr lang="zh-TW" altLang="en-US" sz="1800" dirty="0">
                <a:solidFill>
                  <a:srgbClr val="000000"/>
                </a:solidFill>
                <a:latin typeface="微軟正黑體" panose="020B0604030504040204" pitchFamily="34" charset="-120"/>
                <a:ea typeface="微軟正黑體" panose="020B0604030504040204" pitchFamily="34" charset="-120"/>
              </a:rPr>
              <a:t>船舶機械實習工廠</a:t>
            </a:r>
          </a:p>
        </p:txBody>
      </p:sp>
    </p:spTree>
    <p:extLst>
      <p:ext uri="{BB962C8B-B14F-4D97-AF65-F5344CB8AC3E}">
        <p14:creationId xmlns:p14="http://schemas.microsoft.com/office/powerpoint/2010/main" val="33498290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0" y="0"/>
            <a:ext cx="12157980" cy="6858000"/>
            <a:chOff x="0" y="-56267"/>
            <a:chExt cx="12192000" cy="685800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67"/>
              <a:ext cx="12192000" cy="6858000"/>
            </a:xfrm>
            <a:prstGeom prst="rect">
              <a:avLst/>
            </a:prstGeom>
            <a:ln>
              <a:solidFill>
                <a:schemeClr val="bg1"/>
              </a:solidFill>
            </a:ln>
          </p:spPr>
        </p:pic>
        <p:sp>
          <p:nvSpPr>
            <p:cNvPr id="5" name="矩形 4"/>
            <p:cNvSpPr/>
            <p:nvPr/>
          </p:nvSpPr>
          <p:spPr>
            <a:xfrm>
              <a:off x="1685685" y="228599"/>
              <a:ext cx="9084365" cy="1063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矩形 1"/>
          <p:cNvSpPr/>
          <p:nvPr/>
        </p:nvSpPr>
        <p:spPr>
          <a:xfrm>
            <a:off x="1426141" y="1818867"/>
            <a:ext cx="8784923" cy="1769165"/>
          </a:xfrm>
          <a:prstGeom prst="rect">
            <a:avLst/>
          </a:prstGeom>
          <a:solidFill>
            <a:srgbClr val="EE6C2F"/>
          </a:solidFill>
          <a:ln>
            <a:solidFill>
              <a:srgbClr val="4D44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a:solidFill>
                  <a:schemeClr val="bg1"/>
                </a:solidFill>
                <a:latin typeface="微軟正黑體" panose="020B0604030504040204" pitchFamily="34" charset="-120"/>
                <a:ea typeface="微軟正黑體" panose="020B0604030504040204" pitchFamily="34" charset="-120"/>
              </a:rPr>
              <a:t>漁業科技與管理科介紹</a:t>
            </a:r>
          </a:p>
        </p:txBody>
      </p:sp>
      <p:cxnSp>
        <p:nvCxnSpPr>
          <p:cNvPr id="12" name="直線接點 11"/>
          <p:cNvCxnSpPr/>
          <p:nvPr/>
        </p:nvCxnSpPr>
        <p:spPr>
          <a:xfrm>
            <a:off x="1803195" y="3290723"/>
            <a:ext cx="80308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群組 15">
            <a:extLst>
              <a:ext uri="{FF2B5EF4-FFF2-40B4-BE49-F238E27FC236}">
                <a16:creationId xmlns:a16="http://schemas.microsoft.com/office/drawing/2014/main" id="{285B929B-3BDC-48FB-8133-0EEE76214C39}"/>
              </a:ext>
            </a:extLst>
          </p:cNvPr>
          <p:cNvGrpSpPr/>
          <p:nvPr/>
        </p:nvGrpSpPr>
        <p:grpSpPr>
          <a:xfrm>
            <a:off x="78887" y="0"/>
            <a:ext cx="8846452" cy="698450"/>
            <a:chOff x="-967" y="-39262"/>
            <a:chExt cx="9795745" cy="698450"/>
          </a:xfrm>
        </p:grpSpPr>
        <p:grpSp>
          <p:nvGrpSpPr>
            <p:cNvPr id="17" name="群組 16">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9"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18"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招生科系介紹</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漁業科技與管理科</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graphicFrame>
        <p:nvGraphicFramePr>
          <p:cNvPr id="3" name="資料庫圖表 2"/>
          <p:cNvGraphicFramePr/>
          <p:nvPr>
            <p:extLst>
              <p:ext uri="{D42A27DB-BD31-4B8C-83A1-F6EECF244321}">
                <p14:modId xmlns:p14="http://schemas.microsoft.com/office/powerpoint/2010/main" val="1703057866"/>
              </p:ext>
            </p:extLst>
          </p:nvPr>
        </p:nvGraphicFramePr>
        <p:xfrm>
          <a:off x="1506528" y="3731213"/>
          <a:ext cx="6373956" cy="237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15110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15258" y="0"/>
            <a:ext cx="9834419"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參、</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招生科系介紹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漁業科技與管理科</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系所介紹</a:t>
              </a:r>
              <a:endParaRPr lang="en-US" sz="3200" dirty="0">
                <a:latin typeface="微軟正黑體" panose="020B0604030504040204" pitchFamily="34" charset="-120"/>
                <a:ea typeface="微軟正黑體" panose="020B0604030504040204" pitchFamily="34" charset="-120"/>
              </a:endParaRPr>
            </a:p>
          </p:txBody>
        </p:sp>
      </p:grpSp>
      <p:sp>
        <p:nvSpPr>
          <p:cNvPr id="8" name="內容版面配置區 2"/>
          <p:cNvSpPr txBox="1">
            <a:spLocks/>
          </p:cNvSpPr>
          <p:nvPr/>
        </p:nvSpPr>
        <p:spPr>
          <a:xfrm>
            <a:off x="804133" y="1205215"/>
            <a:ext cx="9582259" cy="44501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500"/>
              </a:lnSpc>
              <a:buFont typeface="Wingdings" panose="05000000000000000000" pitchFamily="2" charset="2"/>
              <a:buChar char="u"/>
            </a:pPr>
            <a:r>
              <a:rPr lang="zh-TW" altLang="en-US" sz="2400" dirty="0" smtClean="0">
                <a:latin typeface="微軟正黑體" panose="020B0604030504040204" pitchFamily="34" charset="-120"/>
                <a:ea typeface="微軟正黑體" panose="020B0604030504040204" pitchFamily="34" charset="-120"/>
              </a:rPr>
              <a:t>是</a:t>
            </a:r>
            <a:r>
              <a:rPr lang="zh-TW" altLang="en-US" sz="2400" b="1" dirty="0">
                <a:latin typeface="微軟正黑體" panose="020B0604030504040204" pitchFamily="34" charset="-120"/>
                <a:ea typeface="微軟正黑體" panose="020B0604030504040204" pitchFamily="34" charset="-120"/>
              </a:rPr>
              <a:t>全國唯一針對我國漁業產業發展而成立的大學</a:t>
            </a:r>
            <a:r>
              <a:rPr lang="zh-TW" altLang="en-US" sz="2400" b="1" dirty="0" smtClean="0">
                <a:latin typeface="微軟正黑體" panose="020B0604030504040204" pitchFamily="34" charset="-120"/>
                <a:ea typeface="微軟正黑體" panose="020B0604030504040204" pitchFamily="34" charset="-120"/>
              </a:rPr>
              <a:t>科系</a:t>
            </a:r>
            <a:endParaRPr lang="en-US" altLang="zh-TW" sz="24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buFont typeface="Wingdings" panose="05000000000000000000" pitchFamily="2" charset="2"/>
              <a:buChar char="u"/>
            </a:pPr>
            <a:r>
              <a:rPr lang="zh-TW" altLang="en-US" sz="2400" b="1" dirty="0" smtClean="0">
                <a:latin typeface="微軟正黑體" panose="020B0604030504040204" pitchFamily="34" charset="-120"/>
                <a:ea typeface="微軟正黑體" panose="020B0604030504040204" pitchFamily="34" charset="-120"/>
              </a:rPr>
              <a:t>產業導向課程規劃</a:t>
            </a:r>
            <a:endParaRPr lang="en-US" altLang="zh-TW" sz="2400" b="1" dirty="0" smtClean="0">
              <a:latin typeface="微軟正黑體" panose="020B0604030504040204" pitchFamily="34" charset="-120"/>
              <a:ea typeface="微軟正黑體" panose="020B0604030504040204" pitchFamily="34" charset="-120"/>
            </a:endParaRPr>
          </a:p>
          <a:p>
            <a:pPr marL="0" indent="0" algn="just">
              <a:buFont typeface="Arial" panose="020B0604020202020204" pitchFamily="34" charset="0"/>
              <a:buNone/>
            </a:pPr>
            <a:r>
              <a:rPr lang="zh-TW" altLang="zh-TW" sz="2400" dirty="0" smtClean="0">
                <a:latin typeface="微軟正黑體" panose="020B0604030504040204" pitchFamily="34" charset="-120"/>
                <a:ea typeface="微軟正黑體" panose="020B0604030504040204" pitchFamily="34" charset="-120"/>
              </a:rPr>
              <a:t>漁業生產技術、海洋生物資源利用、產業經營管理等三大主軸設計課程</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a:buFont typeface="Wingdings" panose="05000000000000000000" pitchFamily="2" charset="2"/>
              <a:buChar char="u"/>
            </a:pPr>
            <a:r>
              <a:rPr lang="zh-TW" altLang="en-US" sz="2400" b="1" dirty="0" smtClean="0">
                <a:latin typeface="微軟正黑體" panose="020B0604030504040204" pitchFamily="34" charset="-120"/>
                <a:ea typeface="微軟正黑體" panose="020B0604030504040204" pitchFamily="34" charset="-120"/>
              </a:rPr>
              <a:t>推動</a:t>
            </a:r>
            <a:r>
              <a:rPr lang="zh-TW" altLang="zh-TW" sz="2400" b="1" dirty="0" smtClean="0">
                <a:latin typeface="微軟正黑體" panose="020B0604030504040204" pitchFamily="34" charset="-120"/>
                <a:ea typeface="微軟正黑體" panose="020B0604030504040204" pitchFamily="34" charset="-120"/>
              </a:rPr>
              <a:t>多元校外實習</a:t>
            </a:r>
            <a:endParaRPr lang="en-US" altLang="zh-TW" sz="2400" b="1" dirty="0" smtClean="0">
              <a:latin typeface="微軟正黑體" panose="020B0604030504040204" pitchFamily="34" charset="-120"/>
              <a:ea typeface="微軟正黑體" panose="020B0604030504040204" pitchFamily="34" charset="-120"/>
            </a:endParaRPr>
          </a:p>
          <a:p>
            <a:pPr marL="0" indent="0" algn="just">
              <a:buFont typeface="Arial" panose="020B0604020202020204" pitchFamily="34" charset="0"/>
              <a:buNone/>
            </a:pPr>
            <a:r>
              <a:rPr lang="zh-TW" altLang="en-US" sz="2400" dirty="0" smtClean="0">
                <a:latin typeface="微軟正黑體" panose="020B0604030504040204" pitchFamily="34" charset="-120"/>
                <a:ea typeface="微軟正黑體" panose="020B0604030504040204" pitchFamily="34" charset="-120"/>
              </a:rPr>
              <a:t>利用寒暑假，</a:t>
            </a:r>
            <a:r>
              <a:rPr lang="zh-TW" altLang="en-US" sz="2400" b="1" dirty="0" smtClean="0">
                <a:latin typeface="微軟正黑體" panose="020B0604030504040204" pitchFamily="34" charset="-120"/>
                <a:ea typeface="微軟正黑體" panose="020B0604030504040204" pitchFamily="34" charset="-120"/>
              </a:rPr>
              <a:t>辦理陸上與海上實習</a:t>
            </a:r>
            <a:r>
              <a:rPr lang="zh-TW" altLang="en-US" sz="2400" dirty="0" smtClean="0">
                <a:latin typeface="微軟正黑體" panose="020B0604030504040204" pitchFamily="34" charset="-120"/>
                <a:ea typeface="微軟正黑體" panose="020B0604030504040204" pitchFamily="34" charset="-120"/>
              </a:rPr>
              <a:t>，</a:t>
            </a:r>
            <a:r>
              <a:rPr lang="zh-TW" altLang="zh-TW" sz="2400" dirty="0" smtClean="0">
                <a:latin typeface="微軟正黑體" panose="020B0604030504040204" pitchFamily="34" charset="-120"/>
                <a:ea typeface="微軟正黑體" panose="020B0604030504040204" pitchFamily="34" charset="-120"/>
              </a:rPr>
              <a:t>藉由「學中做、做中學」學習模式，</a:t>
            </a:r>
            <a:r>
              <a:rPr lang="zh-TW" altLang="en-US" sz="2400" dirty="0" smtClean="0">
                <a:latin typeface="微軟正黑體" panose="020B0604030504040204" pitchFamily="34" charset="-120"/>
                <a:ea typeface="微軟正黑體" panose="020B0604030504040204" pitchFamily="34" charset="-120"/>
              </a:rPr>
              <a:t>讓學生瞭解產業特色，並提早加強自身能力符合企業所需。</a:t>
            </a:r>
            <a:endParaRPr lang="en-US" altLang="zh-TW" sz="2400" dirty="0" smtClean="0">
              <a:latin typeface="微軟正黑體" panose="020B0604030504040204" pitchFamily="34" charset="-120"/>
              <a:ea typeface="微軟正黑體" panose="020B0604030504040204" pitchFamily="34" charset="-120"/>
            </a:endParaRPr>
          </a:p>
          <a:p>
            <a:pPr algn="just">
              <a:buFont typeface="Wingdings" panose="05000000000000000000" pitchFamily="2" charset="2"/>
              <a:buChar char="u"/>
            </a:pPr>
            <a:r>
              <a:rPr lang="zh-TW" altLang="zh-TW" sz="2400" b="1" dirty="0" smtClean="0">
                <a:latin typeface="微軟正黑體" panose="020B0604030504040204" pitchFamily="34" charset="-120"/>
                <a:ea typeface="微軟正黑體" panose="020B0604030504040204" pitchFamily="34" charset="-120"/>
              </a:rPr>
              <a:t>輔導考取專業證照</a:t>
            </a:r>
            <a:endParaRPr lang="en-US" altLang="zh-TW" sz="2400" b="1" dirty="0" smtClean="0">
              <a:latin typeface="微軟正黑體" panose="020B0604030504040204" pitchFamily="34" charset="-120"/>
              <a:ea typeface="微軟正黑體" panose="020B0604030504040204" pitchFamily="34" charset="-120"/>
            </a:endParaRPr>
          </a:p>
          <a:p>
            <a:pPr marL="0" indent="0" algn="just">
              <a:buNone/>
            </a:pPr>
            <a:r>
              <a:rPr lang="zh-TW" altLang="en-US" sz="2400" dirty="0" smtClean="0">
                <a:latin typeface="微軟正黑體" panose="020B0604030504040204" pitchFamily="34" charset="-120"/>
                <a:ea typeface="微軟正黑體" panose="020B0604030504040204" pitchFamily="34" charset="-120"/>
              </a:rPr>
              <a:t>漁船船員基本安全訓練、營業級動力小船駕駛執照、國際認證潛水員證照、第一線救護人員訓練證照、國際級電腦文書處理能力證照、外語能力檢定證照</a:t>
            </a:r>
            <a:endParaRPr lang="zh-TW" altLang="en-US" sz="1800" dirty="0" smtClean="0">
              <a:latin typeface="微軟正黑體" panose="020B0604030504040204" pitchFamily="34" charset="-120"/>
              <a:ea typeface="微軟正黑體" panose="020B0604030504040204" pitchFamily="34" charset="-120"/>
            </a:endParaRPr>
          </a:p>
          <a:p>
            <a:endParaRPr lang="zh-TW" altLang="en-US" sz="1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123545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15259" y="0"/>
            <a:ext cx="9903994"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參、招生科系介紹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漁業科技與管理科</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就業發展</a:t>
              </a:r>
              <a:endParaRPr lang="en-US" sz="3200" dirty="0">
                <a:latin typeface="微軟正黑體" panose="020B0604030504040204" pitchFamily="34" charset="-120"/>
                <a:ea typeface="微軟正黑體" panose="020B0604030504040204" pitchFamily="34" charset="-120"/>
              </a:endParaRPr>
            </a:p>
          </p:txBody>
        </p:sp>
      </p:grpSp>
      <p:pic>
        <p:nvPicPr>
          <p:cNvPr id="8" name="圖片 7"/>
          <p:cNvPicPr>
            <a:picLocks noChangeAspect="1"/>
          </p:cNvPicPr>
          <p:nvPr/>
        </p:nvPicPr>
        <p:blipFill>
          <a:blip r:embed="rId2"/>
          <a:stretch>
            <a:fillRect/>
          </a:stretch>
        </p:blipFill>
        <p:spPr>
          <a:xfrm>
            <a:off x="352725" y="1440654"/>
            <a:ext cx="6545032" cy="4278612"/>
          </a:xfrm>
          <a:prstGeom prst="rect">
            <a:avLst/>
          </a:prstGeom>
        </p:spPr>
      </p:pic>
      <p:pic>
        <p:nvPicPr>
          <p:cNvPr id="2" name="圖片 1"/>
          <p:cNvPicPr>
            <a:picLocks noChangeAspect="1"/>
          </p:cNvPicPr>
          <p:nvPr/>
        </p:nvPicPr>
        <p:blipFill>
          <a:blip r:embed="rId3"/>
          <a:stretch>
            <a:fillRect/>
          </a:stretch>
        </p:blipFill>
        <p:spPr>
          <a:xfrm>
            <a:off x="6974613" y="2212662"/>
            <a:ext cx="4835191" cy="2734595"/>
          </a:xfrm>
          <a:prstGeom prst="rect">
            <a:avLst/>
          </a:prstGeom>
        </p:spPr>
      </p:pic>
      <p:sp>
        <p:nvSpPr>
          <p:cNvPr id="25" name="矩形 24">
            <a:extLst>
              <a:ext uri="{FF2B5EF4-FFF2-40B4-BE49-F238E27FC236}">
                <a16:creationId xmlns:a16="http://schemas.microsoft.com/office/drawing/2014/main" id="{CB855B15-D3C2-4993-AC4B-9B638E241812}"/>
              </a:ext>
            </a:extLst>
          </p:cNvPr>
          <p:cNvSpPr/>
          <p:nvPr/>
        </p:nvSpPr>
        <p:spPr>
          <a:xfrm>
            <a:off x="8113557" y="1599222"/>
            <a:ext cx="1960958" cy="461665"/>
          </a:xfrm>
          <a:prstGeom prst="rect">
            <a:avLst/>
          </a:prstGeom>
        </p:spPr>
        <p:txBody>
          <a:bodyPr wrap="square">
            <a:spAutoFit/>
          </a:bodyPr>
          <a:lstStyle/>
          <a:p>
            <a:r>
              <a:rPr lang="zh-TW" altLang="en-US" sz="2400" b="1" dirty="0">
                <a:latin typeface="微軟正黑體" panose="020B0604030504040204" pitchFamily="34" charset="-120"/>
                <a:ea typeface="微軟正黑體" panose="020B0604030504040204" pitchFamily="34" charset="-120"/>
              </a:rPr>
              <a:t>代表性產業</a:t>
            </a:r>
          </a:p>
        </p:txBody>
      </p:sp>
    </p:spTree>
    <p:extLst>
      <p:ext uri="{BB962C8B-B14F-4D97-AF65-F5344CB8AC3E}">
        <p14:creationId xmlns:p14="http://schemas.microsoft.com/office/powerpoint/2010/main" val="418230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38198" y="90679"/>
            <a:ext cx="9902434" cy="698450"/>
            <a:chOff x="-967" y="-39262"/>
            <a:chExt cx="9794202"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967" y="10063"/>
              <a:ext cx="9794202" cy="605449"/>
              <a:chOff x="-851" y="10063"/>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6219" y="-3977007"/>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參、招生科系介紹</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漁業科技與管理科</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各項活動</a:t>
              </a:r>
              <a:endParaRPr lang="en-US" sz="3200" dirty="0">
                <a:latin typeface="微軟正黑體" panose="020B0604030504040204" pitchFamily="34" charset="-120"/>
                <a:ea typeface="微軟正黑體" panose="020B0604030504040204" pitchFamily="34" charset="-120"/>
              </a:endParaRPr>
            </a:p>
          </p:txBody>
        </p:sp>
      </p:grpSp>
      <p:grpSp>
        <p:nvGrpSpPr>
          <p:cNvPr id="10" name="群組 9">
            <a:extLst>
              <a:ext uri="{FF2B5EF4-FFF2-40B4-BE49-F238E27FC236}">
                <a16:creationId xmlns:a16="http://schemas.microsoft.com/office/drawing/2014/main" id="{EFA6D0B4-28C9-4D72-8F70-E903161F3A31}"/>
              </a:ext>
            </a:extLst>
          </p:cNvPr>
          <p:cNvGrpSpPr/>
          <p:nvPr/>
        </p:nvGrpSpPr>
        <p:grpSpPr>
          <a:xfrm>
            <a:off x="4637693" y="1633465"/>
            <a:ext cx="6450390" cy="4914653"/>
            <a:chOff x="2584798" y="1096594"/>
            <a:chExt cx="6305762" cy="4480781"/>
          </a:xfrm>
        </p:grpSpPr>
        <p:pic>
          <p:nvPicPr>
            <p:cNvPr id="11" name="圖片 10">
              <a:extLst>
                <a:ext uri="{FF2B5EF4-FFF2-40B4-BE49-F238E27FC236}">
                  <a16:creationId xmlns:a16="http://schemas.microsoft.com/office/drawing/2014/main" id="{1B6180A7-F3B8-4F3D-801B-0184817BFB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7188" y="2808477"/>
              <a:ext cx="2704293" cy="1521165"/>
            </a:xfrm>
            <a:prstGeom prst="rect">
              <a:avLst/>
            </a:prstGeom>
          </p:spPr>
        </p:pic>
        <p:grpSp>
          <p:nvGrpSpPr>
            <p:cNvPr id="12" name="群組 11">
              <a:extLst>
                <a:ext uri="{FF2B5EF4-FFF2-40B4-BE49-F238E27FC236}">
                  <a16:creationId xmlns:a16="http://schemas.microsoft.com/office/drawing/2014/main" id="{4CBEFEB2-C8AD-443A-ADE9-DBE132FAC17F}"/>
                </a:ext>
              </a:extLst>
            </p:cNvPr>
            <p:cNvGrpSpPr/>
            <p:nvPr/>
          </p:nvGrpSpPr>
          <p:grpSpPr>
            <a:xfrm>
              <a:off x="2584798" y="1096594"/>
              <a:ext cx="6305762" cy="4480781"/>
              <a:chOff x="2584798" y="1096594"/>
              <a:chExt cx="6305762" cy="4480781"/>
            </a:xfrm>
          </p:grpSpPr>
          <p:pic>
            <p:nvPicPr>
              <p:cNvPr id="20" name="圖片 19">
                <a:extLst>
                  <a:ext uri="{FF2B5EF4-FFF2-40B4-BE49-F238E27FC236}">
                    <a16:creationId xmlns:a16="http://schemas.microsoft.com/office/drawing/2014/main" id="{505FDFAA-F84E-4FE4-A652-A83DEFBBA9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49" b="18793"/>
              <a:stretch/>
            </p:blipFill>
            <p:spPr>
              <a:xfrm>
                <a:off x="5301481" y="1104802"/>
                <a:ext cx="3589079" cy="1943598"/>
              </a:xfrm>
              <a:prstGeom prst="rect">
                <a:avLst/>
              </a:prstGeom>
            </p:spPr>
          </p:pic>
          <p:grpSp>
            <p:nvGrpSpPr>
              <p:cNvPr id="15" name="群組 14">
                <a:extLst>
                  <a:ext uri="{FF2B5EF4-FFF2-40B4-BE49-F238E27FC236}">
                    <a16:creationId xmlns:a16="http://schemas.microsoft.com/office/drawing/2014/main" id="{3E16583B-C4BA-4898-A7BE-3A132B7B301B}"/>
                  </a:ext>
                </a:extLst>
              </p:cNvPr>
              <p:cNvGrpSpPr/>
              <p:nvPr/>
            </p:nvGrpSpPr>
            <p:grpSpPr>
              <a:xfrm>
                <a:off x="2584798" y="1096594"/>
                <a:ext cx="2717576" cy="4480781"/>
                <a:chOff x="2584798" y="1096594"/>
                <a:chExt cx="2717576" cy="4480781"/>
              </a:xfrm>
            </p:grpSpPr>
            <p:pic>
              <p:nvPicPr>
                <p:cNvPr id="17" name="圖片 16">
                  <a:extLst>
                    <a:ext uri="{FF2B5EF4-FFF2-40B4-BE49-F238E27FC236}">
                      <a16:creationId xmlns:a16="http://schemas.microsoft.com/office/drawing/2014/main" id="{C6FCB846-362A-4068-9319-2979196267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3956" y="1096594"/>
                  <a:ext cx="2697525" cy="1800000"/>
                </a:xfrm>
                <a:prstGeom prst="rect">
                  <a:avLst/>
                </a:prstGeom>
              </p:spPr>
            </p:pic>
            <p:pic>
              <p:nvPicPr>
                <p:cNvPr id="19" name="圖片 18">
                  <a:extLst>
                    <a:ext uri="{FF2B5EF4-FFF2-40B4-BE49-F238E27FC236}">
                      <a16:creationId xmlns:a16="http://schemas.microsoft.com/office/drawing/2014/main" id="{66271E2E-8A42-40D9-A5FF-F6FE3DE838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50" t="4389" r="2427" b="17140"/>
                <a:stretch/>
              </p:blipFill>
              <p:spPr>
                <a:xfrm>
                  <a:off x="2584798" y="4296133"/>
                  <a:ext cx="2717576" cy="1281242"/>
                </a:xfrm>
                <a:prstGeom prst="rect">
                  <a:avLst/>
                </a:prstGeom>
              </p:spPr>
            </p:pic>
          </p:grpSp>
          <p:pic>
            <p:nvPicPr>
              <p:cNvPr id="16" name="圖片 15">
                <a:extLst>
                  <a:ext uri="{FF2B5EF4-FFF2-40B4-BE49-F238E27FC236}">
                    <a16:creationId xmlns:a16="http://schemas.microsoft.com/office/drawing/2014/main" id="{4B53949F-A268-4F51-9EC4-13359082D3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1481" y="3048400"/>
                <a:ext cx="3566838" cy="2380074"/>
              </a:xfrm>
              <a:prstGeom prst="rect">
                <a:avLst/>
              </a:prstGeom>
            </p:spPr>
          </p:pic>
        </p:grpSp>
      </p:grpSp>
      <p:pic>
        <p:nvPicPr>
          <p:cNvPr id="23" name="圖片 22" descr="DSC_0101"/>
          <p:cNvPicPr>
            <a:picLocks noGrp="1" noChangeAspect="1"/>
          </p:cNvPicPr>
          <p:nvPr isPhoto="1"/>
        </p:nvPicPr>
        <p:blipFill>
          <a:blip r:embed="rId8" cstate="print">
            <a:lum/>
            <a:extLst>
              <a:ext uri="{28A0092B-C50C-407E-A947-70E740481C1C}">
                <a14:useLocalDpi xmlns:a14="http://schemas.microsoft.com/office/drawing/2010/main" val="0"/>
              </a:ext>
            </a:extLst>
          </a:blip>
          <a:stretch>
            <a:fillRect/>
          </a:stretch>
        </p:blipFill>
        <p:spPr>
          <a:xfrm>
            <a:off x="585828" y="1241561"/>
            <a:ext cx="3171164" cy="2116150"/>
          </a:xfrm>
          <a:prstGeom prst="rect">
            <a:avLst/>
          </a:prstGeom>
        </p:spPr>
      </p:pic>
      <p:pic>
        <p:nvPicPr>
          <p:cNvPr id="24" name="圖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5463" y="4093908"/>
            <a:ext cx="3051894" cy="2043004"/>
          </a:xfrm>
          <a:prstGeom prst="rect">
            <a:avLst/>
          </a:prstGeom>
        </p:spPr>
      </p:pic>
      <p:sp>
        <p:nvSpPr>
          <p:cNvPr id="26" name="矩形 25"/>
          <p:cNvSpPr/>
          <p:nvPr/>
        </p:nvSpPr>
        <p:spPr>
          <a:xfrm>
            <a:off x="1617412" y="6178786"/>
            <a:ext cx="1107996" cy="369332"/>
          </a:xfrm>
          <a:prstGeom prst="rect">
            <a:avLst/>
          </a:prstGeom>
        </p:spPr>
        <p:txBody>
          <a:bodyPr wrap="none">
            <a:spAutoFit/>
          </a:bodyPr>
          <a:lstStyle/>
          <a:p>
            <a:r>
              <a:rPr lang="zh-TW" altLang="en-US" dirty="0" smtClean="0">
                <a:solidFill>
                  <a:srgbClr val="000000"/>
                </a:solidFill>
                <a:latin typeface="微軟正黑體" panose="020B0604030504040204" pitchFamily="34" charset="-120"/>
                <a:ea typeface="微軟正黑體" panose="020B0604030504040204" pitchFamily="34" charset="-120"/>
              </a:rPr>
              <a:t>實作課程</a:t>
            </a:r>
            <a:endParaRPr lang="zh-TW" altLang="en-US" dirty="0">
              <a:latin typeface="微軟正黑體" panose="020B0604030504040204" pitchFamily="34" charset="-120"/>
              <a:ea typeface="微軟正黑體" panose="020B0604030504040204" pitchFamily="34" charset="-120"/>
            </a:endParaRPr>
          </a:p>
        </p:txBody>
      </p:sp>
      <p:sp>
        <p:nvSpPr>
          <p:cNvPr id="27" name="文字方塊 26"/>
          <p:cNvSpPr txBox="1"/>
          <p:nvPr/>
        </p:nvSpPr>
        <p:spPr>
          <a:xfrm>
            <a:off x="465846" y="3357711"/>
            <a:ext cx="3530398" cy="452432"/>
          </a:xfrm>
          <a:prstGeom prst="rect">
            <a:avLst/>
          </a:prstGeom>
          <a:noFill/>
        </p:spPr>
        <p:txBody>
          <a:bodyPr wrap="square" rtlCol="0">
            <a:spAutoFit/>
          </a:bodyPr>
          <a:lstStyle/>
          <a:p>
            <a:pPr>
              <a:lnSpc>
                <a:spcPct val="130000"/>
              </a:lnSpc>
              <a:spcBef>
                <a:spcPts val="600"/>
              </a:spcBef>
            </a:pPr>
            <a:r>
              <a:rPr lang="zh-TW" altLang="en-US" kern="0" dirty="0" smtClean="0">
                <a:latin typeface="微軟正黑體" panose="020B0604030504040204" pitchFamily="34" charset="-120"/>
                <a:ea typeface="微軟正黑體" panose="020B0604030504040204" pitchFamily="34" charset="-120"/>
                <a:cs typeface="+mn-ea"/>
                <a:sym typeface="+mn-lt"/>
              </a:rPr>
              <a:t>訓練</a:t>
            </a:r>
            <a:r>
              <a:rPr lang="zh-TW" altLang="en-US" kern="0" dirty="0">
                <a:latin typeface="微軟正黑體" panose="020B0604030504040204" pitchFamily="34" charset="-120"/>
                <a:ea typeface="微軟正黑體" panose="020B0604030504040204" pitchFamily="34" charset="-120"/>
                <a:cs typeface="+mn-ea"/>
                <a:sym typeface="+mn-lt"/>
              </a:rPr>
              <a:t>船海上</a:t>
            </a:r>
            <a:r>
              <a:rPr lang="zh-TW" altLang="en-US" kern="0" dirty="0" smtClean="0">
                <a:latin typeface="微軟正黑體" panose="020B0604030504040204" pitchFamily="34" charset="-120"/>
                <a:ea typeface="微軟正黑體" panose="020B0604030504040204" pitchFamily="34" charset="-120"/>
                <a:cs typeface="+mn-ea"/>
                <a:sym typeface="+mn-lt"/>
              </a:rPr>
              <a:t>實習完成後師生合照</a:t>
            </a:r>
            <a:endParaRPr lang="zh-TW" altLang="en-US" kern="0" dirty="0">
              <a:latin typeface="微軟正黑體" panose="020B0604030504040204" pitchFamily="34" charset="-120"/>
              <a:ea typeface="微軟正黑體" panose="020B0604030504040204" pitchFamily="34" charset="-120"/>
              <a:cs typeface="+mn-ea"/>
              <a:sym typeface="+mn-lt"/>
            </a:endParaRPr>
          </a:p>
        </p:txBody>
      </p:sp>
      <p:sp>
        <p:nvSpPr>
          <p:cNvPr id="9" name="矩形 8"/>
          <p:cNvSpPr/>
          <p:nvPr/>
        </p:nvSpPr>
        <p:spPr>
          <a:xfrm>
            <a:off x="4727144" y="1190061"/>
            <a:ext cx="1107996" cy="369332"/>
          </a:xfrm>
          <a:prstGeom prst="rect">
            <a:avLst/>
          </a:prstGeom>
        </p:spPr>
        <p:txBody>
          <a:bodyPr wrap="none">
            <a:spAutoFit/>
          </a:bodyPr>
          <a:lstStyle/>
          <a:p>
            <a:r>
              <a:rPr lang="zh-TW" altLang="en-US" dirty="0" smtClean="0">
                <a:latin typeface="微軟正黑體" panose="020B0604030504040204" pitchFamily="34" charset="-120"/>
                <a:ea typeface="微軟正黑體" panose="020B0604030504040204" pitchFamily="34" charset="-120"/>
              </a:rPr>
              <a:t>海上實習</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776027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群組 38">
            <a:extLst>
              <a:ext uri="{FF2B5EF4-FFF2-40B4-BE49-F238E27FC236}">
                <a16:creationId xmlns:a16="http://schemas.microsoft.com/office/drawing/2014/main" id="{921BA889-7130-45F3-890B-3B63ACB90031}"/>
              </a:ext>
            </a:extLst>
          </p:cNvPr>
          <p:cNvGrpSpPr/>
          <p:nvPr/>
        </p:nvGrpSpPr>
        <p:grpSpPr>
          <a:xfrm>
            <a:off x="-362" y="4235"/>
            <a:ext cx="7958657" cy="605449"/>
            <a:chOff x="2" y="4235"/>
            <a:chExt cx="6015355" cy="605449"/>
          </a:xfrm>
          <a:gradFill flip="none" rotWithShape="1">
            <a:gsLst>
              <a:gs pos="45331">
                <a:srgbClr val="C5C1D1"/>
              </a:gs>
              <a:gs pos="28638">
                <a:srgbClr val="D1BEC8"/>
              </a:gs>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p:grpSpPr>
        <p:sp>
          <p:nvSpPr>
            <p:cNvPr id="40"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41"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42" name="Google Shape;446;p38"/>
          <p:cNvSpPr txBox="1">
            <a:spLocks/>
          </p:cNvSpPr>
          <p:nvPr/>
        </p:nvSpPr>
        <p:spPr>
          <a:xfrm>
            <a:off x="0" y="-57125"/>
            <a:ext cx="84880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 壹、高科大簡介</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區域優勢與校區</a:t>
            </a:r>
            <a:r>
              <a:rPr lang="zh-TW" altLang="en-US" sz="3200" b="1" dirty="0" smtClean="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規模</a:t>
            </a:r>
          </a:p>
        </p:txBody>
      </p:sp>
      <p:pic>
        <p:nvPicPr>
          <p:cNvPr id="44" name="圖片 43">
            <a:extLst>
              <a:ext uri="{FF2B5EF4-FFF2-40B4-BE49-F238E27FC236}">
                <a16:creationId xmlns:a16="http://schemas.microsoft.com/office/drawing/2014/main" id="{98E38EA0-0BAF-4AFC-A761-87EB82B71B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90" b="95084" l="8811" r="88934">
                        <a14:foregroundMark x1="44057" y1="7865" x2="44057" y2="7865"/>
                        <a14:foregroundMark x1="81967" y1="6601" x2="81967" y2="6601"/>
                        <a14:foregroundMark x1="83402" y1="3090" x2="83402" y2="3090"/>
                        <a14:foregroundMark x1="82582" y1="3511" x2="82582" y2="3511"/>
                        <a14:foregroundMark x1="82172" y1="3792" x2="72951" y2="12079"/>
                        <a14:foregroundMark x1="76434" y1="11938" x2="69877" y2="22472"/>
                        <a14:foregroundMark x1="81762" y1="13904" x2="78893" y2="21629"/>
                        <a14:foregroundMark x1="78893" y1="21629" x2="83402" y2="21489"/>
                        <a14:foregroundMark x1="84426" y1="13624" x2="85451" y2="28652"/>
                        <a14:foregroundMark x1="86270" y1="30758" x2="86270" y2="30758"/>
                        <a14:foregroundMark x1="85861" y1="31461" x2="85861" y2="31461"/>
                        <a14:foregroundMark x1="86475" y1="24438" x2="86475" y2="24438"/>
                        <a14:foregroundMark x1="59221" y1="15590" x2="59221" y2="15590"/>
                        <a14:foregroundMark x1="58197" y1="15871" x2="58197" y2="15871"/>
                        <a14:foregroundMark x1="62295" y1="16292" x2="62295" y2="16292"/>
                        <a14:foregroundMark x1="62090" y1="14326" x2="62090" y2="14326"/>
                        <a14:foregroundMark x1="59016" y1="13904" x2="71721" y2="12500"/>
                        <a14:foregroundMark x1="71721" y1="12500" x2="64344" y2="16854"/>
                        <a14:foregroundMark x1="73361" y1="54213" x2="73361" y2="54213"/>
                        <a14:foregroundMark x1="72336" y1="56320" x2="72336" y2="56320"/>
                        <a14:foregroundMark x1="70902" y1="57584" x2="67828" y2="70365"/>
                        <a14:foregroundMark x1="70902" y1="72472" x2="64754" y2="89185"/>
                        <a14:foregroundMark x1="64754" y1="89185" x2="57582" y2="90028"/>
                        <a14:foregroundMark x1="68852" y1="92837" x2="73361" y2="91011"/>
                        <a14:foregroundMark x1="67418" y1="95084" x2="74385" y2="94803"/>
                        <a14:foregroundMark x1="48156" y1="86376" x2="55533" y2="89466"/>
                        <a14:foregroundMark x1="53484" y1="89466" x2="56148" y2="90730"/>
                        <a14:foregroundMark x1="51230" y1="87921" x2="53689" y2="89607"/>
                        <a14:foregroundMark x1="33811" y1="72612" x2="40574" y2="79635"/>
                        <a14:foregroundMark x1="40574" y1="79635" x2="41598" y2="80197"/>
                        <a14:foregroundMark x1="22541" y1="52809" x2="24180" y2="55899"/>
                        <a14:foregroundMark x1="23770" y1="52949" x2="35246" y2="53090"/>
                        <a14:foregroundMark x1="11066" y1="16994" x2="23566" y2="34831"/>
                        <a14:foregroundMark x1="15574" y1="27107" x2="31557" y2="52388"/>
                        <a14:foregroundMark x1="30328" y1="19803" x2="35656" y2="20646"/>
                        <a14:foregroundMark x1="34631" y1="18258" x2="36885" y2="20084"/>
                        <a14:foregroundMark x1="10041" y1="16011" x2="12705" y2="16292"/>
                        <a14:foregroundMark x1="20902" y1="16152" x2="21311" y2="17275"/>
                        <a14:foregroundMark x1="25410" y1="18539" x2="25410" y2="18539"/>
                        <a14:foregroundMark x1="28484" y1="18680" x2="28484" y2="18680"/>
                        <a14:foregroundMark x1="74590" y1="54775" x2="74590" y2="54775"/>
                        <a14:foregroundMark x1="75205" y1="12079" x2="72951" y2="16573"/>
                        <a14:foregroundMark x1="63115" y1="17416" x2="64754" y2="19382"/>
                        <a14:foregroundMark x1="70697" y1="16994" x2="67623" y2="16994"/>
                        <a14:foregroundMark x1="67418" y1="17697" x2="71721" y2="18820"/>
                        <a14:foregroundMark x1="80123" y1="52107" x2="80943" y2="52669"/>
                        <a14:foregroundMark x1="76025" y1="51826" x2="77254" y2="53230"/>
                        <a14:foregroundMark x1="69467" y1="82584" x2="69877" y2="85393"/>
                      </a14:backgroundRemoval>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065734" y="654049"/>
            <a:ext cx="4180648" cy="5857142"/>
          </a:xfrm>
          <a:prstGeom prst="rect">
            <a:avLst/>
          </a:prstGeom>
        </p:spPr>
      </p:pic>
      <p:sp>
        <p:nvSpPr>
          <p:cNvPr id="20" name="直線圖說文字 2 19"/>
          <p:cNvSpPr/>
          <p:nvPr/>
        </p:nvSpPr>
        <p:spPr>
          <a:xfrm>
            <a:off x="7782137" y="930817"/>
            <a:ext cx="1411760" cy="683173"/>
          </a:xfrm>
          <a:prstGeom prst="borderCallout2">
            <a:avLst>
              <a:gd name="adj1" fmla="val 55140"/>
              <a:gd name="adj2" fmla="val -406"/>
              <a:gd name="adj3" fmla="val 185828"/>
              <a:gd name="adj4" fmla="val -8688"/>
              <a:gd name="adj5" fmla="val 264900"/>
              <a:gd name="adj6" fmla="val -67382"/>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2"/>
                </a:solidFill>
              </a:rPr>
              <a:t>燕巢校</a:t>
            </a:r>
            <a:r>
              <a:rPr lang="zh-TW" altLang="en-US" dirty="0" smtClean="0">
                <a:solidFill>
                  <a:schemeClr val="tx2"/>
                </a:solidFill>
              </a:rPr>
              <a:t>區</a:t>
            </a:r>
            <a:r>
              <a:rPr lang="en-US" altLang="zh-TW" dirty="0" smtClean="0">
                <a:solidFill>
                  <a:schemeClr val="tx2"/>
                </a:solidFill>
              </a:rPr>
              <a:t/>
            </a:r>
            <a:br>
              <a:rPr lang="en-US" altLang="zh-TW" dirty="0" smtClean="0">
                <a:solidFill>
                  <a:schemeClr val="tx2"/>
                </a:solidFill>
              </a:rPr>
            </a:br>
            <a:r>
              <a:rPr lang="en-US" altLang="zh-TW" dirty="0" smtClean="0">
                <a:solidFill>
                  <a:schemeClr val="tx2"/>
                </a:solidFill>
              </a:rPr>
              <a:t>(</a:t>
            </a:r>
            <a:r>
              <a:rPr lang="en-US" altLang="zh-TW" dirty="0">
                <a:solidFill>
                  <a:schemeClr val="tx2"/>
                </a:solidFill>
              </a:rPr>
              <a:t>109.7</a:t>
            </a:r>
            <a:r>
              <a:rPr lang="zh-TW" altLang="en-US" dirty="0">
                <a:solidFill>
                  <a:schemeClr val="tx2"/>
                </a:solidFill>
              </a:rPr>
              <a:t>公頃</a:t>
            </a:r>
            <a:r>
              <a:rPr lang="en-US" altLang="zh-TW" dirty="0" smtClean="0">
                <a:solidFill>
                  <a:schemeClr val="tx2"/>
                </a:solidFill>
              </a:rPr>
              <a:t>)</a:t>
            </a:r>
            <a:endParaRPr lang="en-US" altLang="zh-TW" dirty="0">
              <a:solidFill>
                <a:schemeClr val="tx2"/>
              </a:solidFill>
            </a:endParaRPr>
          </a:p>
        </p:txBody>
      </p:sp>
      <p:sp>
        <p:nvSpPr>
          <p:cNvPr id="21" name="直線圖說文字 2 20"/>
          <p:cNvSpPr/>
          <p:nvPr/>
        </p:nvSpPr>
        <p:spPr>
          <a:xfrm>
            <a:off x="7782137" y="2430260"/>
            <a:ext cx="1428959" cy="702329"/>
          </a:xfrm>
          <a:prstGeom prst="borderCallout2">
            <a:avLst>
              <a:gd name="adj1" fmla="val 55140"/>
              <a:gd name="adj2" fmla="val -406"/>
              <a:gd name="adj3" fmla="val 75746"/>
              <a:gd name="adj4" fmla="val -12099"/>
              <a:gd name="adj5" fmla="val 77175"/>
              <a:gd name="adj6" fmla="val -88885"/>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2"/>
                </a:solidFill>
              </a:rPr>
              <a:t>第一校</a:t>
            </a:r>
            <a:r>
              <a:rPr lang="zh-TW" altLang="en-US" dirty="0" smtClean="0">
                <a:solidFill>
                  <a:schemeClr val="tx2"/>
                </a:solidFill>
              </a:rPr>
              <a:t>區</a:t>
            </a:r>
            <a:r>
              <a:rPr lang="en-US" altLang="zh-TW" dirty="0" smtClean="0">
                <a:solidFill>
                  <a:schemeClr val="tx2"/>
                </a:solidFill>
              </a:rPr>
              <a:t/>
            </a:r>
            <a:br>
              <a:rPr lang="en-US" altLang="zh-TW" dirty="0" smtClean="0">
                <a:solidFill>
                  <a:schemeClr val="tx2"/>
                </a:solidFill>
              </a:rPr>
            </a:br>
            <a:r>
              <a:rPr lang="en-US" altLang="zh-TW" dirty="0" smtClean="0">
                <a:solidFill>
                  <a:schemeClr val="tx2"/>
                </a:solidFill>
              </a:rPr>
              <a:t>(</a:t>
            </a:r>
            <a:r>
              <a:rPr lang="en-US" altLang="zh-TW" dirty="0">
                <a:solidFill>
                  <a:schemeClr val="tx2"/>
                </a:solidFill>
              </a:rPr>
              <a:t>73.4</a:t>
            </a:r>
            <a:r>
              <a:rPr lang="zh-TW" altLang="en-US" dirty="0">
                <a:solidFill>
                  <a:schemeClr val="tx2"/>
                </a:solidFill>
              </a:rPr>
              <a:t>公頃</a:t>
            </a:r>
            <a:r>
              <a:rPr lang="en-US" altLang="zh-TW" dirty="0" smtClean="0">
                <a:solidFill>
                  <a:schemeClr val="tx2"/>
                </a:solidFill>
              </a:rPr>
              <a:t>)</a:t>
            </a:r>
            <a:endParaRPr lang="en-US" altLang="zh-TW" dirty="0">
              <a:solidFill>
                <a:schemeClr val="tx2"/>
              </a:solidFill>
            </a:endParaRPr>
          </a:p>
        </p:txBody>
      </p:sp>
      <p:sp>
        <p:nvSpPr>
          <p:cNvPr id="22" name="矩形 21">
            <a:extLst>
              <a:ext uri="{FF2B5EF4-FFF2-40B4-BE49-F238E27FC236}">
                <a16:creationId xmlns:a16="http://schemas.microsoft.com/office/drawing/2014/main" id="{2278284A-19D5-4E2E-81C4-46C9F9449CC5}"/>
              </a:ext>
            </a:extLst>
          </p:cNvPr>
          <p:cNvSpPr/>
          <p:nvPr/>
        </p:nvSpPr>
        <p:spPr>
          <a:xfrm>
            <a:off x="264355" y="623962"/>
            <a:ext cx="4017738" cy="4708981"/>
          </a:xfrm>
          <a:prstGeom prst="rect">
            <a:avLst/>
          </a:prstGeom>
        </p:spPr>
        <p:txBody>
          <a:bodyPr wrap="square">
            <a:spAutoFit/>
          </a:bodyPr>
          <a:lstStyle/>
          <a:p>
            <a:pPr marL="342900" indent="-342900" defTabSz="1371600">
              <a:lnSpc>
                <a:spcPts val="3600"/>
              </a:lnSpc>
              <a:buFont typeface="Wingdings" panose="05000000000000000000" pitchFamily="2" charset="2"/>
              <a:buChar char="n"/>
            </a:pP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五大校區校地總面積</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216.1</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公頃</a:t>
            </a: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defTabSz="1371600">
              <a:lnSpc>
                <a:spcPts val="3600"/>
              </a:lnSpc>
              <a:buFont typeface="Wingdings" panose="05000000000000000000" pitchFamily="2" charset="2"/>
              <a:buChar char="n"/>
            </a:pPr>
            <a:r>
              <a:rPr lang="zh-TW" altLang="en-US" sz="2000" b="1" u="sng" dirty="0">
                <a:latin typeface="微軟正黑體" panose="020B0604030504040204" pitchFamily="34" charset="-120"/>
                <a:ea typeface="微軟正黑體" panose="020B0604030504040204" pitchFamily="34" charset="-120"/>
                <a:cs typeface="Times New Roman" panose="02020603050405020304" pitchFamily="18" charset="0"/>
              </a:rPr>
              <a:t>擁有</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全台唯一學校自有碼頭</a:t>
            </a:r>
            <a:endParaRPr lang="en-US"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defTabSz="1371600">
              <a:lnSpc>
                <a:spcPts val="3600"/>
              </a:lnSpc>
              <a:buFont typeface="Wingdings" panose="05000000000000000000" pitchFamily="2" charset="2"/>
              <a:buChar char="n"/>
            </a:pPr>
            <a:r>
              <a:rPr lang="zh-TW" altLang="en-US" sz="2000" b="1" dirty="0">
                <a:latin typeface="微軟正黑體" panose="020B0604030504040204" pitchFamily="34" charset="-120"/>
                <a:ea typeface="微軟正黑體" panose="020B0604030504040204" pitchFamily="34" charset="-120"/>
              </a:rPr>
              <a:t>台灣半導體產業獨步全球，</a:t>
            </a:r>
            <a:r>
              <a:rPr lang="en-US" altLang="zh-TW" sz="2000" b="1" dirty="0">
                <a:latin typeface="微軟正黑體" panose="020B0604030504040204" pitchFamily="34" charset="-120"/>
                <a:ea typeface="微軟正黑體" panose="020B0604030504040204" pitchFamily="34" charset="-120"/>
              </a:rPr>
              <a:t>2019 </a:t>
            </a:r>
            <a:r>
              <a:rPr lang="zh-TW" altLang="en-US" sz="2000" b="1" dirty="0">
                <a:latin typeface="微軟正黑體" panose="020B0604030504040204" pitchFamily="34" charset="-120"/>
                <a:ea typeface="微軟正黑體" panose="020B0604030504040204" pitchFamily="34" charset="-120"/>
              </a:rPr>
              <a:t>年產值居全球第 </a:t>
            </a:r>
            <a:r>
              <a:rPr lang="en-US" altLang="zh-TW" sz="2000" b="1" dirty="0">
                <a:latin typeface="微軟正黑體" panose="020B0604030504040204" pitchFamily="34" charset="-120"/>
                <a:ea typeface="微軟正黑體" panose="020B0604030504040204" pitchFamily="34" charset="-120"/>
              </a:rPr>
              <a:t>2 </a:t>
            </a:r>
            <a:r>
              <a:rPr lang="zh-TW" altLang="en-US" sz="2000" b="1" dirty="0" smtClean="0">
                <a:latin typeface="微軟正黑體" panose="020B0604030504040204" pitchFamily="34" charset="-120"/>
                <a:ea typeface="微軟正黑體" panose="020B0604030504040204" pitchFamily="34" charset="-120"/>
              </a:rPr>
              <a:t>， </a:t>
            </a:r>
            <a:r>
              <a:rPr lang="zh-TW" altLang="en-US" sz="2000" b="1" u="sng" dirty="0">
                <a:latin typeface="微軟正黑體" panose="020B0604030504040204" pitchFamily="34" charset="-120"/>
                <a:ea typeface="微軟正黑體" panose="020B0604030504040204" pitchFamily="34" charset="-120"/>
                <a:cs typeface="Times New Roman" panose="02020603050405020304" pitchFamily="18" charset="0"/>
              </a:rPr>
              <a:t>高科大位於「南部半導體</a:t>
            </a:r>
            <a:r>
              <a:rPr lang="en-US" altLang="zh-TW" sz="2000" b="1" u="sng" dirty="0">
                <a:latin typeface="微軟正黑體" panose="020B0604030504040204" pitchFamily="34" charset="-120"/>
                <a:ea typeface="微軟正黑體" panose="020B0604030504040204" pitchFamily="34" charset="-120"/>
                <a:cs typeface="Times New Roman" panose="02020603050405020304" pitchFamily="18" charset="0"/>
              </a:rPr>
              <a:t>S</a:t>
            </a:r>
            <a:r>
              <a:rPr lang="zh-TW" altLang="en-US" sz="2000" b="1" u="sng" dirty="0">
                <a:latin typeface="微軟正黑體" panose="020B0604030504040204" pitchFamily="34" charset="-120"/>
                <a:ea typeface="微軟正黑體" panose="020B0604030504040204" pitchFamily="34" charset="-120"/>
                <a:cs typeface="Times New Roman" panose="02020603050405020304" pitchFamily="18" charset="0"/>
              </a:rPr>
              <a:t>廊帶」核心</a:t>
            </a:r>
            <a:r>
              <a:rPr lang="zh-TW" altLang="en-US"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長年鏈結在地</a:t>
            </a:r>
            <a:r>
              <a:rPr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產業，了解</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產業的人才需求，致力培育與產業技能對接的高階人才。</a:t>
            </a: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defTabSz="1371600">
              <a:lnSpc>
                <a:spcPts val="3600"/>
              </a:lnSpc>
              <a:buFont typeface="Wingdings" panose="05000000000000000000" pitchFamily="2" charset="2"/>
              <a:buChar char="n"/>
            </a:pPr>
            <a:r>
              <a:rPr lang="zh-TW" altLang="en-US" sz="2000" b="1" u="sng" dirty="0">
                <a:latin typeface="微軟正黑體" panose="020B0604030504040204" pitchFamily="34" charset="-120"/>
                <a:ea typeface="微軟正黑體" panose="020B0604030504040204" pitchFamily="34" charset="-120"/>
                <a:cs typeface="Times New Roman" panose="02020603050405020304" pitchFamily="18" charset="0"/>
              </a:rPr>
              <a:t>全校</a:t>
            </a:r>
            <a:r>
              <a:rPr lang="en-US" altLang="zh-TW" sz="2000" b="1" u="sng" dirty="0">
                <a:latin typeface="微軟正黑體" panose="020B0604030504040204" pitchFamily="34" charset="-120"/>
                <a:ea typeface="微軟正黑體" panose="020B0604030504040204" pitchFamily="34" charset="-120"/>
                <a:cs typeface="Times New Roman" panose="02020603050405020304" pitchFamily="18" charset="0"/>
              </a:rPr>
              <a:t>53</a:t>
            </a:r>
            <a:r>
              <a:rPr lang="zh-TW" altLang="en-US" sz="2000" b="1" u="sng" dirty="0">
                <a:latin typeface="微軟正黑體" panose="020B0604030504040204" pitchFamily="34" charset="-120"/>
                <a:ea typeface="微軟正黑體" panose="020B0604030504040204" pitchFamily="34" charset="-120"/>
                <a:cs typeface="Times New Roman" panose="02020603050405020304" pitchFamily="18" charset="0"/>
              </a:rPr>
              <a:t>個研究中心、</a:t>
            </a:r>
            <a:r>
              <a:rPr lang="en-US" altLang="zh-TW" sz="2000" b="1" u="sng" dirty="0">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2000" b="1" u="sng" dirty="0">
                <a:latin typeface="微軟正黑體" panose="020B0604030504040204" pitchFamily="34" charset="-120"/>
                <a:ea typeface="微軟正黑體" panose="020B0604030504040204" pitchFamily="34" charset="-120"/>
                <a:cs typeface="Times New Roman" panose="02020603050405020304" pitchFamily="18" charset="0"/>
              </a:rPr>
              <a:t>類</a:t>
            </a:r>
            <a:r>
              <a:rPr lang="zh-TW" altLang="en-US" sz="2000" b="1" u="sng" dirty="0" smtClean="0">
                <a:latin typeface="微軟正黑體" panose="020B0604030504040204" pitchFamily="34" charset="-120"/>
                <a:ea typeface="微軟正黑體" panose="020B0604030504040204" pitchFamily="34" charset="-120"/>
                <a:cs typeface="Times New Roman" panose="02020603050405020304" pitchFamily="18" charset="0"/>
              </a:rPr>
              <a:t>特色研究</a:t>
            </a:r>
            <a:r>
              <a:rPr lang="zh-TW" altLang="en-US" sz="2000" b="1" u="sng" dirty="0">
                <a:latin typeface="微軟正黑體" panose="020B0604030504040204" pitchFamily="34" charset="-120"/>
                <a:ea typeface="微軟正黑體" panose="020B0604030504040204" pitchFamily="34" charset="-120"/>
                <a:cs typeface="Times New Roman" panose="02020603050405020304" pitchFamily="18" charset="0"/>
              </a:rPr>
              <a:t>學群</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，深耕南部</a:t>
            </a:r>
            <a:r>
              <a:rPr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地方智庫</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3" name="直線圖說文字 2 22"/>
          <p:cNvSpPr/>
          <p:nvPr/>
        </p:nvSpPr>
        <p:spPr>
          <a:xfrm>
            <a:off x="7782137" y="3948859"/>
            <a:ext cx="1453174" cy="757600"/>
          </a:xfrm>
          <a:prstGeom prst="borderCallout2">
            <a:avLst>
              <a:gd name="adj1" fmla="val -13731"/>
              <a:gd name="adj2" fmla="val 8599"/>
              <a:gd name="adj3" fmla="val -43194"/>
              <a:gd name="adj4" fmla="val -11526"/>
              <a:gd name="adj5" fmla="val -85664"/>
              <a:gd name="adj6" fmla="val -70652"/>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2"/>
                </a:solidFill>
              </a:rPr>
              <a:t>楠梓校區</a:t>
            </a:r>
            <a:r>
              <a:rPr lang="en-US" altLang="zh-TW" dirty="0" smtClean="0">
                <a:solidFill>
                  <a:schemeClr val="tx2"/>
                </a:solidFill>
              </a:rPr>
              <a:t/>
            </a:r>
            <a:br>
              <a:rPr lang="en-US" altLang="zh-TW" dirty="0" smtClean="0">
                <a:solidFill>
                  <a:schemeClr val="tx2"/>
                </a:solidFill>
              </a:rPr>
            </a:br>
            <a:r>
              <a:rPr lang="en-US" altLang="zh-TW" dirty="0" smtClean="0">
                <a:solidFill>
                  <a:schemeClr val="tx2"/>
                </a:solidFill>
              </a:rPr>
              <a:t>(19.3</a:t>
            </a:r>
            <a:r>
              <a:rPr lang="zh-TW" altLang="en-US" dirty="0" smtClean="0">
                <a:solidFill>
                  <a:schemeClr val="tx2"/>
                </a:solidFill>
              </a:rPr>
              <a:t>公頃</a:t>
            </a:r>
            <a:r>
              <a:rPr lang="en-US" altLang="zh-TW" dirty="0" smtClean="0">
                <a:solidFill>
                  <a:schemeClr val="tx2"/>
                </a:solidFill>
              </a:rPr>
              <a:t>)</a:t>
            </a:r>
            <a:endParaRPr lang="zh-TW" altLang="en-US" dirty="0">
              <a:solidFill>
                <a:schemeClr val="tx2"/>
              </a:solidFill>
            </a:endParaRPr>
          </a:p>
        </p:txBody>
      </p:sp>
      <p:sp>
        <p:nvSpPr>
          <p:cNvPr id="24" name="直線圖說文字 2 23"/>
          <p:cNvSpPr/>
          <p:nvPr/>
        </p:nvSpPr>
        <p:spPr>
          <a:xfrm>
            <a:off x="7739714" y="5466361"/>
            <a:ext cx="1494330" cy="732266"/>
          </a:xfrm>
          <a:prstGeom prst="borderCallout2">
            <a:avLst>
              <a:gd name="adj1" fmla="val 55140"/>
              <a:gd name="adj2" fmla="val -406"/>
              <a:gd name="adj3" fmla="val 7458"/>
              <a:gd name="adj4" fmla="val -29042"/>
              <a:gd name="adj5" fmla="val -136365"/>
              <a:gd name="adj6" fmla="val -131120"/>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2"/>
                </a:solidFill>
              </a:rPr>
              <a:t>建工校</a:t>
            </a:r>
            <a:r>
              <a:rPr lang="zh-TW" altLang="en-US" dirty="0" smtClean="0">
                <a:solidFill>
                  <a:schemeClr val="tx2"/>
                </a:solidFill>
              </a:rPr>
              <a:t>區</a:t>
            </a:r>
            <a:r>
              <a:rPr lang="en-US" altLang="zh-TW" dirty="0" smtClean="0">
                <a:solidFill>
                  <a:schemeClr val="tx2"/>
                </a:solidFill>
              </a:rPr>
              <a:t/>
            </a:r>
            <a:br>
              <a:rPr lang="en-US" altLang="zh-TW" dirty="0" smtClean="0">
                <a:solidFill>
                  <a:schemeClr val="tx2"/>
                </a:solidFill>
              </a:rPr>
            </a:br>
            <a:r>
              <a:rPr lang="en-US" altLang="zh-TW" dirty="0" smtClean="0">
                <a:solidFill>
                  <a:schemeClr val="tx2"/>
                </a:solidFill>
              </a:rPr>
              <a:t>(</a:t>
            </a:r>
            <a:r>
              <a:rPr lang="en-US" altLang="zh-TW" dirty="0">
                <a:solidFill>
                  <a:schemeClr val="tx2"/>
                </a:solidFill>
              </a:rPr>
              <a:t>9.8</a:t>
            </a:r>
            <a:r>
              <a:rPr lang="zh-TW" altLang="en-US" dirty="0">
                <a:solidFill>
                  <a:schemeClr val="tx2"/>
                </a:solidFill>
              </a:rPr>
              <a:t>公頃</a:t>
            </a:r>
            <a:r>
              <a:rPr lang="en-US" altLang="zh-TW" dirty="0">
                <a:solidFill>
                  <a:schemeClr val="tx2"/>
                </a:solidFill>
              </a:rPr>
              <a:t>)</a:t>
            </a:r>
          </a:p>
        </p:txBody>
      </p:sp>
      <p:sp>
        <p:nvSpPr>
          <p:cNvPr id="25" name="直線圖說文字 2 24"/>
          <p:cNvSpPr/>
          <p:nvPr/>
        </p:nvSpPr>
        <p:spPr>
          <a:xfrm>
            <a:off x="4675892" y="5849787"/>
            <a:ext cx="1361543" cy="661403"/>
          </a:xfrm>
          <a:prstGeom prst="borderCallout2">
            <a:avLst>
              <a:gd name="adj1" fmla="val -9904"/>
              <a:gd name="adj2" fmla="val 10495"/>
              <a:gd name="adj3" fmla="val -59231"/>
              <a:gd name="adj4" fmla="val -2784"/>
              <a:gd name="adj5" fmla="val -137328"/>
              <a:gd name="adj6" fmla="val 27889"/>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2"/>
                </a:solidFill>
              </a:rPr>
              <a:t>旗津校</a:t>
            </a:r>
            <a:r>
              <a:rPr lang="zh-TW" altLang="en-US" dirty="0" smtClean="0">
                <a:solidFill>
                  <a:schemeClr val="tx2"/>
                </a:solidFill>
              </a:rPr>
              <a:t>區</a:t>
            </a:r>
            <a:r>
              <a:rPr lang="en-US" altLang="zh-TW" dirty="0" smtClean="0">
                <a:solidFill>
                  <a:schemeClr val="tx2"/>
                </a:solidFill>
              </a:rPr>
              <a:t/>
            </a:r>
            <a:br>
              <a:rPr lang="en-US" altLang="zh-TW" dirty="0" smtClean="0">
                <a:solidFill>
                  <a:schemeClr val="tx2"/>
                </a:solidFill>
              </a:rPr>
            </a:br>
            <a:r>
              <a:rPr lang="en-US" altLang="zh-TW" dirty="0" smtClean="0">
                <a:solidFill>
                  <a:schemeClr val="tx2"/>
                </a:solidFill>
              </a:rPr>
              <a:t>(</a:t>
            </a:r>
            <a:r>
              <a:rPr lang="en-US" altLang="zh-TW" dirty="0">
                <a:solidFill>
                  <a:schemeClr val="tx2"/>
                </a:solidFill>
              </a:rPr>
              <a:t>3.9</a:t>
            </a:r>
            <a:r>
              <a:rPr lang="zh-TW" altLang="en-US" dirty="0">
                <a:solidFill>
                  <a:schemeClr val="tx2"/>
                </a:solidFill>
              </a:rPr>
              <a:t>公頃</a:t>
            </a:r>
            <a:r>
              <a:rPr lang="en-US" altLang="zh-TW" dirty="0">
                <a:solidFill>
                  <a:schemeClr val="tx2"/>
                </a:solidFill>
              </a:rPr>
              <a:t>)</a:t>
            </a:r>
          </a:p>
        </p:txBody>
      </p:sp>
      <p:pic>
        <p:nvPicPr>
          <p:cNvPr id="27" name="圖片 26">
            <a:extLst>
              <a:ext uri="{FF2B5EF4-FFF2-40B4-BE49-F238E27FC236}">
                <a16:creationId xmlns:a16="http://schemas.microsoft.com/office/drawing/2014/main" id="{96199CB5-6EDA-4EAE-93A9-4166B83358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5035" y="5290133"/>
            <a:ext cx="2332960" cy="1322208"/>
          </a:xfrm>
          <a:prstGeom prst="rect">
            <a:avLst/>
          </a:prstGeom>
          <a:effectLst>
            <a:softEdge rad="101600"/>
          </a:effectLst>
        </p:spPr>
      </p:pic>
      <p:pic>
        <p:nvPicPr>
          <p:cNvPr id="28" name="圖片 27">
            <a:extLst>
              <a:ext uri="{FF2B5EF4-FFF2-40B4-BE49-F238E27FC236}">
                <a16:creationId xmlns:a16="http://schemas.microsoft.com/office/drawing/2014/main" id="{9118C81B-8FDF-4A40-881D-DE6D65D0C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5311" y="5058194"/>
            <a:ext cx="2468121" cy="1583189"/>
          </a:xfrm>
          <a:prstGeom prst="rect">
            <a:avLst/>
          </a:prstGeom>
          <a:effectLst>
            <a:softEdge rad="101600"/>
          </a:effectLst>
        </p:spPr>
      </p:pic>
      <p:pic>
        <p:nvPicPr>
          <p:cNvPr id="29" name="圖片 28">
            <a:extLst>
              <a:ext uri="{FF2B5EF4-FFF2-40B4-BE49-F238E27FC236}">
                <a16:creationId xmlns:a16="http://schemas.microsoft.com/office/drawing/2014/main" id="{85E04FD4-5B68-40B5-9821-2A5D6334D1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99"/>
          <a:stretch/>
        </p:blipFill>
        <p:spPr>
          <a:xfrm>
            <a:off x="9235311" y="3634972"/>
            <a:ext cx="2493571" cy="1434143"/>
          </a:xfrm>
          <a:prstGeom prst="rect">
            <a:avLst/>
          </a:prstGeom>
          <a:effectLst>
            <a:softEdge rad="101600"/>
          </a:effectLst>
        </p:spPr>
      </p:pic>
      <p:pic>
        <p:nvPicPr>
          <p:cNvPr id="30" name="圖片 29">
            <a:extLst>
              <a:ext uri="{FF2B5EF4-FFF2-40B4-BE49-F238E27FC236}">
                <a16:creationId xmlns:a16="http://schemas.microsoft.com/office/drawing/2014/main" id="{5500849F-97F6-44F0-81A9-221AA05CAE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11096" y="2153492"/>
            <a:ext cx="2492336" cy="1371815"/>
          </a:xfrm>
          <a:prstGeom prst="rect">
            <a:avLst/>
          </a:prstGeom>
          <a:effectLst>
            <a:softEdge rad="101600"/>
          </a:effectLst>
        </p:spPr>
      </p:pic>
      <p:pic>
        <p:nvPicPr>
          <p:cNvPr id="31" name="圖片 30">
            <a:extLst>
              <a:ext uri="{FF2B5EF4-FFF2-40B4-BE49-F238E27FC236}">
                <a16:creationId xmlns:a16="http://schemas.microsoft.com/office/drawing/2014/main" id="{815AA415-3355-4D81-80AC-561EFB90E7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93897" y="542090"/>
            <a:ext cx="2611346" cy="1611402"/>
          </a:xfrm>
          <a:prstGeom prst="rect">
            <a:avLst/>
          </a:prstGeom>
          <a:effectLst>
            <a:softEdge rad="101600"/>
          </a:effectLst>
        </p:spPr>
      </p:pic>
    </p:spTree>
    <p:extLst>
      <p:ext uri="{BB962C8B-B14F-4D97-AF65-F5344CB8AC3E}">
        <p14:creationId xmlns:p14="http://schemas.microsoft.com/office/powerpoint/2010/main" val="3402011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0" y="0"/>
            <a:ext cx="12157980" cy="6858000"/>
            <a:chOff x="0" y="-56267"/>
            <a:chExt cx="12192000" cy="685800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67"/>
              <a:ext cx="12192000" cy="6858000"/>
            </a:xfrm>
            <a:prstGeom prst="rect">
              <a:avLst/>
            </a:prstGeom>
            <a:ln>
              <a:solidFill>
                <a:schemeClr val="bg1"/>
              </a:solidFill>
            </a:ln>
          </p:spPr>
        </p:pic>
        <p:sp>
          <p:nvSpPr>
            <p:cNvPr id="5" name="矩形 4"/>
            <p:cNvSpPr/>
            <p:nvPr/>
          </p:nvSpPr>
          <p:spPr>
            <a:xfrm>
              <a:off x="1685685" y="228599"/>
              <a:ext cx="9084365" cy="1063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矩形 1"/>
          <p:cNvSpPr/>
          <p:nvPr/>
        </p:nvSpPr>
        <p:spPr>
          <a:xfrm>
            <a:off x="1426141" y="1818867"/>
            <a:ext cx="8784923" cy="1769165"/>
          </a:xfrm>
          <a:prstGeom prst="rect">
            <a:avLst/>
          </a:prstGeom>
          <a:solidFill>
            <a:srgbClr val="EE6C2F"/>
          </a:solidFill>
          <a:ln>
            <a:solidFill>
              <a:srgbClr val="4D44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a:solidFill>
                  <a:schemeClr val="bg1"/>
                </a:solidFill>
                <a:latin typeface="微軟正黑體" panose="020B0604030504040204" pitchFamily="34" charset="-120"/>
                <a:ea typeface="微軟正黑體" panose="020B0604030504040204" pitchFamily="34" charset="-120"/>
              </a:rPr>
              <a:t>土 木 工 程 </a:t>
            </a:r>
            <a:r>
              <a:rPr lang="zh-TW" altLang="en-US" sz="6000" b="1" dirty="0" smtClean="0">
                <a:solidFill>
                  <a:schemeClr val="bg1"/>
                </a:solidFill>
                <a:latin typeface="微軟正黑體" panose="020B0604030504040204" pitchFamily="34" charset="-120"/>
                <a:ea typeface="微軟正黑體" panose="020B0604030504040204" pitchFamily="34" charset="-120"/>
              </a:rPr>
              <a:t>科 介 </a:t>
            </a:r>
            <a:r>
              <a:rPr lang="zh-TW" altLang="en-US" sz="6000" b="1" dirty="0">
                <a:solidFill>
                  <a:schemeClr val="bg1"/>
                </a:solidFill>
                <a:latin typeface="微軟正黑體" panose="020B0604030504040204" pitchFamily="34" charset="-120"/>
                <a:ea typeface="微軟正黑體" panose="020B0604030504040204" pitchFamily="34" charset="-120"/>
              </a:rPr>
              <a:t>紹</a:t>
            </a:r>
          </a:p>
        </p:txBody>
      </p:sp>
      <p:cxnSp>
        <p:nvCxnSpPr>
          <p:cNvPr id="12" name="直線接點 11"/>
          <p:cNvCxnSpPr/>
          <p:nvPr/>
        </p:nvCxnSpPr>
        <p:spPr>
          <a:xfrm>
            <a:off x="1803195" y="3290723"/>
            <a:ext cx="80308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群組 15">
            <a:extLst>
              <a:ext uri="{FF2B5EF4-FFF2-40B4-BE49-F238E27FC236}">
                <a16:creationId xmlns:a16="http://schemas.microsoft.com/office/drawing/2014/main" id="{285B929B-3BDC-48FB-8133-0EEE76214C39}"/>
              </a:ext>
            </a:extLst>
          </p:cNvPr>
          <p:cNvGrpSpPr/>
          <p:nvPr/>
        </p:nvGrpSpPr>
        <p:grpSpPr>
          <a:xfrm>
            <a:off x="78887" y="0"/>
            <a:ext cx="8846452" cy="698450"/>
            <a:chOff x="-967" y="-39262"/>
            <a:chExt cx="9795745" cy="698450"/>
          </a:xfrm>
        </p:grpSpPr>
        <p:grpSp>
          <p:nvGrpSpPr>
            <p:cNvPr id="17" name="群組 16">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9"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18"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招生科系介紹</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土木工程科</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graphicFrame>
        <p:nvGraphicFramePr>
          <p:cNvPr id="3" name="資料庫圖表 2"/>
          <p:cNvGraphicFramePr/>
          <p:nvPr>
            <p:extLst>
              <p:ext uri="{D42A27DB-BD31-4B8C-83A1-F6EECF244321}">
                <p14:modId xmlns:p14="http://schemas.microsoft.com/office/powerpoint/2010/main" val="57350244"/>
              </p:ext>
            </p:extLst>
          </p:nvPr>
        </p:nvGraphicFramePr>
        <p:xfrm>
          <a:off x="1506528" y="3731213"/>
          <a:ext cx="6373956" cy="237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6650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66330"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參、招生科系介紹</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土木工程科</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pic>
        <p:nvPicPr>
          <p:cNvPr id="8" name="圖片 7">
            <a:extLst>
              <a:ext uri="{FF2B5EF4-FFF2-40B4-BE49-F238E27FC236}">
                <a16:creationId xmlns:a16="http://schemas.microsoft.com/office/drawing/2014/main" id="{DA699E0C-04A1-4CA1-A652-866C0DDFD96D}"/>
              </a:ext>
            </a:extLst>
          </p:cNvPr>
          <p:cNvPicPr/>
          <p:nvPr/>
        </p:nvPicPr>
        <p:blipFill rotWithShape="1">
          <a:blip r:embed="rId2">
            <a:extLst>
              <a:ext uri="{28A0092B-C50C-407E-A947-70E740481C1C}">
                <a14:useLocalDpi xmlns:a14="http://schemas.microsoft.com/office/drawing/2010/main" val="0"/>
              </a:ext>
            </a:extLst>
          </a:blip>
          <a:srcRect t="5339"/>
          <a:stretch/>
        </p:blipFill>
        <p:spPr bwMode="auto">
          <a:xfrm>
            <a:off x="296626" y="1364527"/>
            <a:ext cx="5626218" cy="3813861"/>
          </a:xfrm>
          <a:prstGeom prst="rect">
            <a:avLst/>
          </a:prstGeom>
          <a:noFill/>
          <a:ln>
            <a:noFill/>
          </a:ln>
          <a:extLst>
            <a:ext uri="{53640926-AAD7-44D8-BBD7-CCE9431645EC}">
              <a14:shadowObscured xmlns:a14="http://schemas.microsoft.com/office/drawing/2010/main"/>
            </a:ext>
          </a:extLst>
        </p:spPr>
      </p:pic>
      <p:sp>
        <p:nvSpPr>
          <p:cNvPr id="10" name="文字方塊 9">
            <a:extLst>
              <a:ext uri="{FF2B5EF4-FFF2-40B4-BE49-F238E27FC236}">
                <a16:creationId xmlns:a16="http://schemas.microsoft.com/office/drawing/2014/main" id="{5373B2A8-1DAF-47C9-9A22-8AE084611193}"/>
              </a:ext>
            </a:extLst>
          </p:cNvPr>
          <p:cNvSpPr txBox="1"/>
          <p:nvPr/>
        </p:nvSpPr>
        <p:spPr>
          <a:xfrm>
            <a:off x="1581612" y="5294871"/>
            <a:ext cx="3473145" cy="49244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600"/>
              </a:spcBef>
              <a:spcAft>
                <a:spcPts val="0"/>
              </a:spcAft>
              <a:buClrTx/>
              <a:buSzTx/>
              <a:buFontTx/>
              <a:buNone/>
              <a:tabLst/>
              <a:defRPr/>
            </a:pPr>
            <a:r>
              <a:rPr kumimoji="0" lang="zh-TW" altLang="en-US" sz="20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ea"/>
                <a:sym typeface="+mn-lt"/>
              </a:rPr>
              <a:t>鏈結產業需求，畢業即就業。</a:t>
            </a:r>
          </a:p>
        </p:txBody>
      </p:sp>
      <p:sp>
        <p:nvSpPr>
          <p:cNvPr id="11" name="文字方塊 10">
            <a:extLst>
              <a:ext uri="{FF2B5EF4-FFF2-40B4-BE49-F238E27FC236}">
                <a16:creationId xmlns:a16="http://schemas.microsoft.com/office/drawing/2014/main" id="{169B2E92-E85B-4614-8F1D-4CEFDB9D3D11}"/>
              </a:ext>
            </a:extLst>
          </p:cNvPr>
          <p:cNvSpPr txBox="1"/>
          <p:nvPr/>
        </p:nvSpPr>
        <p:spPr>
          <a:xfrm>
            <a:off x="6565560" y="5294871"/>
            <a:ext cx="4955931" cy="49244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600"/>
              </a:spcBef>
              <a:spcAft>
                <a:spcPts val="0"/>
              </a:spcAft>
              <a:buClrTx/>
              <a:buSzTx/>
              <a:buFontTx/>
              <a:buNone/>
              <a:tabLst/>
              <a:defRPr/>
            </a:pPr>
            <a:r>
              <a:rPr kumimoji="0" lang="zh-TW" altLang="en-US" sz="20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ea"/>
                <a:sym typeface="+mn-lt"/>
              </a:rPr>
              <a:t>高科大抗震大作戰 ，全國高中職集結克震。</a:t>
            </a:r>
          </a:p>
        </p:txBody>
      </p:sp>
      <p:pic>
        <p:nvPicPr>
          <p:cNvPr id="12" name="圖片 11">
            <a:extLst>
              <a:ext uri="{FF2B5EF4-FFF2-40B4-BE49-F238E27FC236}">
                <a16:creationId xmlns:a16="http://schemas.microsoft.com/office/drawing/2014/main" id="{8D9D7E7C-68F5-44F6-9A1B-9DD5863A0D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4582" y="1364527"/>
            <a:ext cx="5720792" cy="3813861"/>
          </a:xfrm>
          <a:prstGeom prst="rect">
            <a:avLst/>
          </a:prstGeom>
        </p:spPr>
      </p:pic>
    </p:spTree>
    <p:extLst>
      <p:ext uri="{BB962C8B-B14F-4D97-AF65-F5344CB8AC3E}">
        <p14:creationId xmlns:p14="http://schemas.microsoft.com/office/powerpoint/2010/main" val="1409849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66330"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參、招生科系介紹</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土木工程科</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教學特色</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grpSp>
        <p:nvGrpSpPr>
          <p:cNvPr id="14" name="群組 13">
            <a:extLst>
              <a:ext uri="{FF2B5EF4-FFF2-40B4-BE49-F238E27FC236}">
                <a16:creationId xmlns:a16="http://schemas.microsoft.com/office/drawing/2014/main" id="{DCB690F2-4636-4A04-BDE1-80CDF6EAA228}"/>
              </a:ext>
            </a:extLst>
          </p:cNvPr>
          <p:cNvGrpSpPr/>
          <p:nvPr/>
        </p:nvGrpSpPr>
        <p:grpSpPr>
          <a:xfrm>
            <a:off x="1036760" y="982907"/>
            <a:ext cx="3164301" cy="695865"/>
            <a:chOff x="755682" y="1239684"/>
            <a:chExt cx="2596112" cy="541795"/>
          </a:xfrm>
        </p:grpSpPr>
        <p:grpSp>
          <p:nvGrpSpPr>
            <p:cNvPr id="15" name="群組 14">
              <a:extLst>
                <a:ext uri="{FF2B5EF4-FFF2-40B4-BE49-F238E27FC236}">
                  <a16:creationId xmlns:a16="http://schemas.microsoft.com/office/drawing/2014/main" id="{9743E2F7-2835-40D4-BA83-3AFDF6FB8DF3}"/>
                </a:ext>
              </a:extLst>
            </p:cNvPr>
            <p:cNvGrpSpPr/>
            <p:nvPr/>
          </p:nvGrpSpPr>
          <p:grpSpPr>
            <a:xfrm>
              <a:off x="755682" y="1239684"/>
              <a:ext cx="540000" cy="540000"/>
              <a:chOff x="2447925" y="2066925"/>
              <a:chExt cx="1008063" cy="1009650"/>
            </a:xfrm>
          </p:grpSpPr>
          <p:sp>
            <p:nvSpPr>
              <p:cNvPr id="17" name="流程图: 联系 9">
                <a:extLst>
                  <a:ext uri="{FF2B5EF4-FFF2-40B4-BE49-F238E27FC236}">
                    <a16:creationId xmlns:a16="http://schemas.microsoft.com/office/drawing/2014/main" id="{FAFA0FF4-9716-48E2-A0B6-097C5D89E96D}"/>
                  </a:ext>
                </a:extLst>
              </p:cNvPr>
              <p:cNvSpPr>
                <a:spLocks noChangeArrowheads="1"/>
              </p:cNvSpPr>
              <p:nvPr/>
            </p:nvSpPr>
            <p:spPr bwMode="auto">
              <a:xfrm>
                <a:off x="2447925" y="2066925"/>
                <a:ext cx="1008063" cy="1009650"/>
              </a:xfrm>
              <a:prstGeom prst="flowChartConnector">
                <a:avLst/>
              </a:prstGeom>
              <a:solidFill>
                <a:srgbClr val="05AFC8"/>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宋体" pitchFamily="2" charset="-122"/>
                  <a:cs typeface="+mn-cs"/>
                  <a:sym typeface="宋体" pitchFamily="2" charset="-122"/>
                </a:endParaRPr>
              </a:p>
            </p:txBody>
          </p:sp>
          <p:sp>
            <p:nvSpPr>
              <p:cNvPr id="18" name="laptop">
                <a:extLst>
                  <a:ext uri="{FF2B5EF4-FFF2-40B4-BE49-F238E27FC236}">
                    <a16:creationId xmlns:a16="http://schemas.microsoft.com/office/drawing/2014/main" id="{D8055D7B-E1DA-44B9-997F-C0055D215D0D}"/>
                  </a:ext>
                </a:extLst>
              </p:cNvPr>
              <p:cNvSpPr>
                <a:spLocks noEditPoints="1" noChangeArrowheads="1"/>
              </p:cNvSpPr>
              <p:nvPr/>
            </p:nvSpPr>
            <p:spPr bwMode="auto">
              <a:xfrm>
                <a:off x="2589213" y="2355850"/>
                <a:ext cx="725487" cy="428625"/>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362" y="0"/>
                    </a:moveTo>
                    <a:lnTo>
                      <a:pt x="18327" y="0"/>
                    </a:lnTo>
                    <a:lnTo>
                      <a:pt x="18327" y="14347"/>
                    </a:lnTo>
                    <a:lnTo>
                      <a:pt x="3362" y="14347"/>
                    </a:lnTo>
                    <a:lnTo>
                      <a:pt x="3362" y="0"/>
                    </a:lnTo>
                    <a:close/>
                  </a:path>
                  <a:path w="21600" h="21600">
                    <a:moveTo>
                      <a:pt x="3340" y="15068"/>
                    </a:moveTo>
                    <a:lnTo>
                      <a:pt x="0" y="19877"/>
                    </a:lnTo>
                    <a:lnTo>
                      <a:pt x="21600" y="19877"/>
                    </a:lnTo>
                    <a:lnTo>
                      <a:pt x="18327" y="15068"/>
                    </a:lnTo>
                    <a:lnTo>
                      <a:pt x="3340" y="15068"/>
                    </a:lnTo>
                    <a:close/>
                  </a:path>
                  <a:path w="21600" h="21600">
                    <a:moveTo>
                      <a:pt x="0" y="19877"/>
                    </a:moveTo>
                    <a:lnTo>
                      <a:pt x="0" y="21600"/>
                    </a:lnTo>
                    <a:lnTo>
                      <a:pt x="21600" y="21600"/>
                    </a:lnTo>
                    <a:lnTo>
                      <a:pt x="21600" y="19877"/>
                    </a:lnTo>
                    <a:lnTo>
                      <a:pt x="0" y="19877"/>
                    </a:lnTo>
                    <a:close/>
                  </a:path>
                  <a:path w="21600" h="21600">
                    <a:moveTo>
                      <a:pt x="4186" y="1523"/>
                    </a:moveTo>
                    <a:lnTo>
                      <a:pt x="17547" y="1523"/>
                    </a:lnTo>
                    <a:lnTo>
                      <a:pt x="17547" y="12744"/>
                    </a:lnTo>
                    <a:lnTo>
                      <a:pt x="4186" y="12744"/>
                    </a:lnTo>
                    <a:lnTo>
                      <a:pt x="4186" y="1523"/>
                    </a:lnTo>
                    <a:close/>
                  </a:path>
                  <a:path w="21600" h="21600">
                    <a:moveTo>
                      <a:pt x="3318" y="15549"/>
                    </a:moveTo>
                    <a:lnTo>
                      <a:pt x="2917" y="16110"/>
                    </a:lnTo>
                    <a:lnTo>
                      <a:pt x="18727" y="16110"/>
                    </a:lnTo>
                    <a:lnTo>
                      <a:pt x="18327" y="15549"/>
                    </a:lnTo>
                    <a:lnTo>
                      <a:pt x="3318" y="15549"/>
                    </a:lnTo>
                    <a:close/>
                  </a:path>
                  <a:path w="21600" h="21600">
                    <a:moveTo>
                      <a:pt x="6213" y="18314"/>
                    </a:moveTo>
                    <a:lnTo>
                      <a:pt x="5946" y="18875"/>
                    </a:lnTo>
                    <a:lnTo>
                      <a:pt x="15766" y="18875"/>
                    </a:lnTo>
                    <a:lnTo>
                      <a:pt x="15499" y="18314"/>
                    </a:lnTo>
                    <a:lnTo>
                      <a:pt x="6213" y="18314"/>
                    </a:lnTo>
                    <a:close/>
                  </a:path>
                  <a:path w="21600" h="21600">
                    <a:moveTo>
                      <a:pt x="2828" y="16471"/>
                    </a:moveTo>
                    <a:lnTo>
                      <a:pt x="2405" y="17072"/>
                    </a:lnTo>
                    <a:lnTo>
                      <a:pt x="19284" y="17072"/>
                    </a:lnTo>
                    <a:lnTo>
                      <a:pt x="18839" y="16471"/>
                    </a:lnTo>
                    <a:lnTo>
                      <a:pt x="2828" y="16471"/>
                    </a:lnTo>
                    <a:close/>
                  </a:path>
                  <a:path w="21600" h="21600">
                    <a:moveTo>
                      <a:pt x="2316" y="17352"/>
                    </a:moveTo>
                    <a:lnTo>
                      <a:pt x="1871" y="17953"/>
                    </a:lnTo>
                    <a:lnTo>
                      <a:pt x="19863" y="17953"/>
                    </a:lnTo>
                    <a:lnTo>
                      <a:pt x="19395" y="17352"/>
                    </a:lnTo>
                    <a:lnTo>
                      <a:pt x="2316" y="17352"/>
                    </a:lnTo>
                    <a:close/>
                  </a:path>
                </a:pathLst>
              </a:custGeom>
              <a:solidFill>
                <a:schemeClr val="bg1"/>
              </a:solidFill>
              <a:ln w="9525" cmpd="sng">
                <a:solidFill>
                  <a:srgbClr val="BFBFB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000000"/>
                  </a:solidFill>
                  <a:effectLst/>
                  <a:uLnTx/>
                  <a:uFillTx/>
                  <a:latin typeface="Calibri" pitchFamily="34" charset="0"/>
                  <a:cs typeface="+mn-cs"/>
                  <a:sym typeface="宋体" pitchFamily="2" charset="-122"/>
                </a:endParaRPr>
              </a:p>
            </p:txBody>
          </p:sp>
        </p:grpSp>
        <p:sp>
          <p:nvSpPr>
            <p:cNvPr id="16" name="矩形 15">
              <a:extLst>
                <a:ext uri="{FF2B5EF4-FFF2-40B4-BE49-F238E27FC236}">
                  <a16:creationId xmlns:a16="http://schemas.microsoft.com/office/drawing/2014/main" id="{8ABB99DA-F26D-412E-BAC9-17236C488497}"/>
                </a:ext>
              </a:extLst>
            </p:cNvPr>
            <p:cNvSpPr/>
            <p:nvPr/>
          </p:nvSpPr>
          <p:spPr>
            <a:xfrm>
              <a:off x="1371794" y="1241479"/>
              <a:ext cx="1980000" cy="54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marR="0" lvl="0" indent="0" algn="l" defTabSz="933450" rtl="0" eaLnBrk="1" fontAlgn="auto" latinLnBrk="0" hangingPunct="1">
                <a:lnSpc>
                  <a:spcPct val="90000"/>
                </a:lnSpc>
                <a:spcBef>
                  <a:spcPts val="0"/>
                </a:spcBef>
                <a:spcAft>
                  <a:spcPct val="35000"/>
                </a:spcAft>
                <a:buClrTx/>
                <a:buSzTx/>
                <a:buFontTx/>
                <a:buNone/>
                <a:tabLst/>
                <a:defRPr/>
              </a:pPr>
              <a:r>
                <a:rPr kumimoji="0" lang="zh-TW" altLang="en-US" sz="20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理論與實務並重</a:t>
              </a:r>
            </a:p>
          </p:txBody>
        </p:sp>
      </p:grpSp>
      <p:grpSp>
        <p:nvGrpSpPr>
          <p:cNvPr id="19" name="群組 18">
            <a:extLst>
              <a:ext uri="{FF2B5EF4-FFF2-40B4-BE49-F238E27FC236}">
                <a16:creationId xmlns:a16="http://schemas.microsoft.com/office/drawing/2014/main" id="{B99388FD-7044-47F4-8C7F-08C6D3993E18}"/>
              </a:ext>
            </a:extLst>
          </p:cNvPr>
          <p:cNvGrpSpPr/>
          <p:nvPr/>
        </p:nvGrpSpPr>
        <p:grpSpPr>
          <a:xfrm>
            <a:off x="4504564" y="986503"/>
            <a:ext cx="3142110" cy="702879"/>
            <a:chOff x="3633811" y="1238834"/>
            <a:chExt cx="2577906" cy="547256"/>
          </a:xfrm>
        </p:grpSpPr>
        <p:grpSp>
          <p:nvGrpSpPr>
            <p:cNvPr id="20" name="群組 19">
              <a:extLst>
                <a:ext uri="{FF2B5EF4-FFF2-40B4-BE49-F238E27FC236}">
                  <a16:creationId xmlns:a16="http://schemas.microsoft.com/office/drawing/2014/main" id="{29D330D4-15C4-4218-A14B-18C67A73D94E}"/>
                </a:ext>
              </a:extLst>
            </p:cNvPr>
            <p:cNvGrpSpPr/>
            <p:nvPr/>
          </p:nvGrpSpPr>
          <p:grpSpPr>
            <a:xfrm>
              <a:off x="3633811" y="1238834"/>
              <a:ext cx="540000" cy="540000"/>
              <a:chOff x="4067175" y="2066925"/>
              <a:chExt cx="1009650" cy="1009650"/>
            </a:xfrm>
          </p:grpSpPr>
          <p:sp>
            <p:nvSpPr>
              <p:cNvPr id="22" name="流程图: 联系 13">
                <a:extLst>
                  <a:ext uri="{FF2B5EF4-FFF2-40B4-BE49-F238E27FC236}">
                    <a16:creationId xmlns:a16="http://schemas.microsoft.com/office/drawing/2014/main" id="{C2B3215A-974C-426E-BFB1-75F0FAF65D94}"/>
                  </a:ext>
                </a:extLst>
              </p:cNvPr>
              <p:cNvSpPr>
                <a:spLocks noChangeArrowheads="1"/>
              </p:cNvSpPr>
              <p:nvPr/>
            </p:nvSpPr>
            <p:spPr bwMode="auto">
              <a:xfrm>
                <a:off x="4067175" y="2066925"/>
                <a:ext cx="1009650" cy="1009650"/>
              </a:xfrm>
              <a:prstGeom prst="flowChartConnector">
                <a:avLst/>
              </a:prstGeom>
              <a:solidFill>
                <a:srgbClr val="FFC000"/>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宋体" pitchFamily="2" charset="-122"/>
                  <a:cs typeface="+mn-cs"/>
                  <a:sym typeface="宋体" pitchFamily="2" charset="-122"/>
                </a:endParaRPr>
              </a:p>
            </p:txBody>
          </p:sp>
          <p:pic>
            <p:nvPicPr>
              <p:cNvPr id="23" name="Picture 5" descr="C:\Users\ybi9\AppData\Local\Microsoft\Windows\Temporary Internet Files\Content.IE5\OM1J1Y24\MC900298153[1].wmf">
                <a:extLst>
                  <a:ext uri="{FF2B5EF4-FFF2-40B4-BE49-F238E27FC236}">
                    <a16:creationId xmlns:a16="http://schemas.microsoft.com/office/drawing/2014/main" id="{06F43218-E0A6-4177-843F-0AF4EAB5AF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8800" y="2292350"/>
                <a:ext cx="40798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矩形 20">
              <a:extLst>
                <a:ext uri="{FF2B5EF4-FFF2-40B4-BE49-F238E27FC236}">
                  <a16:creationId xmlns:a16="http://schemas.microsoft.com/office/drawing/2014/main" id="{79C4FDFA-FCD0-4602-B759-59832166B5B1}"/>
                </a:ext>
              </a:extLst>
            </p:cNvPr>
            <p:cNvSpPr/>
            <p:nvPr/>
          </p:nvSpPr>
          <p:spPr>
            <a:xfrm>
              <a:off x="4231717" y="1246090"/>
              <a:ext cx="1980000" cy="54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marR="0" lvl="0" indent="0" algn="l" defTabSz="933450" rtl="0" eaLnBrk="1" fontAlgn="auto" latinLnBrk="0" hangingPunct="1">
                <a:lnSpc>
                  <a:spcPct val="90000"/>
                </a:lnSpc>
                <a:spcBef>
                  <a:spcPts val="0"/>
                </a:spcBef>
                <a:spcAft>
                  <a:spcPct val="35000"/>
                </a:spcAft>
                <a:buClrTx/>
                <a:buSzTx/>
                <a:buFontTx/>
                <a:buNone/>
                <a:tabLst/>
                <a:defRPr/>
              </a:pPr>
              <a:r>
                <a:rPr kumimoji="0" lang="zh-TW" altLang="en-US" sz="20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產學媒合機制</a:t>
              </a:r>
            </a:p>
          </p:txBody>
        </p:sp>
      </p:grpSp>
      <p:grpSp>
        <p:nvGrpSpPr>
          <p:cNvPr id="24" name="群組 23">
            <a:extLst>
              <a:ext uri="{FF2B5EF4-FFF2-40B4-BE49-F238E27FC236}">
                <a16:creationId xmlns:a16="http://schemas.microsoft.com/office/drawing/2014/main" id="{8C032212-4923-4DB4-A685-962E3B915B86}"/>
              </a:ext>
            </a:extLst>
          </p:cNvPr>
          <p:cNvGrpSpPr/>
          <p:nvPr/>
        </p:nvGrpSpPr>
        <p:grpSpPr>
          <a:xfrm>
            <a:off x="7811420" y="995823"/>
            <a:ext cx="3136965" cy="701787"/>
            <a:chOff x="6516162" y="1239684"/>
            <a:chExt cx="2573684" cy="546406"/>
          </a:xfrm>
        </p:grpSpPr>
        <p:grpSp>
          <p:nvGrpSpPr>
            <p:cNvPr id="25" name="群組 24">
              <a:extLst>
                <a:ext uri="{FF2B5EF4-FFF2-40B4-BE49-F238E27FC236}">
                  <a16:creationId xmlns:a16="http://schemas.microsoft.com/office/drawing/2014/main" id="{3AAA31AA-680D-44D4-B1BA-74CCEE98B26A}"/>
                </a:ext>
              </a:extLst>
            </p:cNvPr>
            <p:cNvGrpSpPr/>
            <p:nvPr/>
          </p:nvGrpSpPr>
          <p:grpSpPr>
            <a:xfrm>
              <a:off x="6516162" y="1246090"/>
              <a:ext cx="540000" cy="540000"/>
              <a:chOff x="5724525" y="2066925"/>
              <a:chExt cx="1008063" cy="1009650"/>
            </a:xfrm>
          </p:grpSpPr>
          <p:sp>
            <p:nvSpPr>
              <p:cNvPr id="27" name="流程图: 联系 14">
                <a:extLst>
                  <a:ext uri="{FF2B5EF4-FFF2-40B4-BE49-F238E27FC236}">
                    <a16:creationId xmlns:a16="http://schemas.microsoft.com/office/drawing/2014/main" id="{C2C207C2-F1E4-42D3-B7BA-D0D5222BB696}"/>
                  </a:ext>
                </a:extLst>
              </p:cNvPr>
              <p:cNvSpPr>
                <a:spLocks noChangeArrowheads="1"/>
              </p:cNvSpPr>
              <p:nvPr/>
            </p:nvSpPr>
            <p:spPr bwMode="auto">
              <a:xfrm>
                <a:off x="5724525" y="2066925"/>
                <a:ext cx="1008063" cy="1009650"/>
              </a:xfrm>
              <a:prstGeom prst="flowChartConnector">
                <a:avLst/>
              </a:prstGeom>
              <a:solidFill>
                <a:srgbClr val="FA4453"/>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宋体" pitchFamily="2" charset="-122"/>
                  <a:cs typeface="+mn-cs"/>
                  <a:sym typeface="宋体" pitchFamily="2" charset="-122"/>
                </a:endParaRPr>
              </a:p>
            </p:txBody>
          </p:sp>
          <p:sp>
            <p:nvSpPr>
              <p:cNvPr id="28" name="Litebulb">
                <a:extLst>
                  <a:ext uri="{FF2B5EF4-FFF2-40B4-BE49-F238E27FC236}">
                    <a16:creationId xmlns:a16="http://schemas.microsoft.com/office/drawing/2014/main" id="{EA553C25-0B84-4DC8-8F71-14D9BAB2A780}"/>
                  </a:ext>
                </a:extLst>
              </p:cNvPr>
              <p:cNvSpPr>
                <a:spLocks noEditPoints="1" noChangeArrowheads="1"/>
              </p:cNvSpPr>
              <p:nvPr/>
            </p:nvSpPr>
            <p:spPr bwMode="auto">
              <a:xfrm>
                <a:off x="6070600" y="2317750"/>
                <a:ext cx="314325" cy="509588"/>
              </a:xfrm>
              <a:custGeom>
                <a:avLst/>
                <a:gdLst>
                  <a:gd name="T0" fmla="*/ 10800 w 21600"/>
                  <a:gd name="T1" fmla="*/ 0 h 21600"/>
                  <a:gd name="T2" fmla="*/ 21600 w 21600"/>
                  <a:gd name="T3" fmla="*/ 7782 h 21600"/>
                  <a:gd name="T4" fmla="*/ 0 w 21600"/>
                  <a:gd name="T5" fmla="*/ 7782 h 21600"/>
                  <a:gd name="T6" fmla="*/ 10800 w 21600"/>
                  <a:gd name="T7" fmla="*/ 216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chemeClr val="bg1"/>
              </a:solidFill>
              <a:ln w="6350" cmpd="sng">
                <a:solidFill>
                  <a:srgbClr val="D8D8D8"/>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000000"/>
                  </a:solidFill>
                  <a:effectLst/>
                  <a:uLnTx/>
                  <a:uFillTx/>
                  <a:latin typeface="Calibri" pitchFamily="34" charset="0"/>
                  <a:cs typeface="+mn-cs"/>
                  <a:sym typeface="宋体" pitchFamily="2" charset="-122"/>
                </a:endParaRPr>
              </a:p>
            </p:txBody>
          </p:sp>
        </p:grpSp>
        <p:sp>
          <p:nvSpPr>
            <p:cNvPr id="26" name="矩形 25">
              <a:extLst>
                <a:ext uri="{FF2B5EF4-FFF2-40B4-BE49-F238E27FC236}">
                  <a16:creationId xmlns:a16="http://schemas.microsoft.com/office/drawing/2014/main" id="{9CD6084D-3788-4211-8678-1D6A47E35685}"/>
                </a:ext>
              </a:extLst>
            </p:cNvPr>
            <p:cNvSpPr/>
            <p:nvPr/>
          </p:nvSpPr>
          <p:spPr>
            <a:xfrm>
              <a:off x="7109846" y="1239684"/>
              <a:ext cx="1980000" cy="54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marR="0" lvl="0" indent="0" algn="l" defTabSz="933450" rtl="0" eaLnBrk="1" fontAlgn="auto" latinLnBrk="0" hangingPunct="1">
                <a:lnSpc>
                  <a:spcPct val="90000"/>
                </a:lnSpc>
                <a:spcBef>
                  <a:spcPts val="0"/>
                </a:spcBef>
                <a:spcAft>
                  <a:spcPct val="35000"/>
                </a:spcAft>
                <a:buClrTx/>
                <a:buSzTx/>
                <a:buFontTx/>
                <a:buNone/>
                <a:tabLst/>
                <a:defRPr/>
              </a:pPr>
              <a:r>
                <a:rPr kumimoji="0" lang="zh-TW" altLang="en-US" sz="20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在地化與國際化</a:t>
              </a:r>
            </a:p>
          </p:txBody>
        </p:sp>
      </p:grpSp>
      <p:sp>
        <p:nvSpPr>
          <p:cNvPr id="29" name="矩形 28">
            <a:extLst>
              <a:ext uri="{FF2B5EF4-FFF2-40B4-BE49-F238E27FC236}">
                <a16:creationId xmlns:a16="http://schemas.microsoft.com/office/drawing/2014/main" id="{4612BABC-C64B-4B7B-8C32-4E3AE51BE2E4}"/>
              </a:ext>
            </a:extLst>
          </p:cNvPr>
          <p:cNvSpPr/>
          <p:nvPr/>
        </p:nvSpPr>
        <p:spPr>
          <a:xfrm>
            <a:off x="4893517" y="1599360"/>
            <a:ext cx="2193951" cy="16071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＊培育技術人力</a:t>
            </a:r>
            <a:endParaRPr kumimoji="0" lang="en-US"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＊教學設備升級</a:t>
            </a:r>
            <a:endParaRPr kumimoji="0" lang="en-US"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zh-TW"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縮短學用落差</a:t>
            </a:r>
            <a:endParaRPr kumimoji="0" lang="en-US"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zh-TW"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適才適性人才</a:t>
            </a:r>
            <a:endParaRPr kumimoji="0" lang="en-US"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p:txBody>
      </p:sp>
      <p:sp>
        <p:nvSpPr>
          <p:cNvPr id="30" name="矩形 29">
            <a:extLst>
              <a:ext uri="{FF2B5EF4-FFF2-40B4-BE49-F238E27FC236}">
                <a16:creationId xmlns:a16="http://schemas.microsoft.com/office/drawing/2014/main" id="{F86D2248-C531-47F5-85EC-2F7800D3C9B3}"/>
              </a:ext>
            </a:extLst>
          </p:cNvPr>
          <p:cNvSpPr/>
          <p:nvPr/>
        </p:nvSpPr>
        <p:spPr>
          <a:xfrm>
            <a:off x="1425935" y="1589403"/>
            <a:ext cx="2193951" cy="16862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a:t>
            </a:r>
            <a:r>
              <a:rPr kumimoji="0" lang="zh-TW"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課程產學共構</a:t>
            </a:r>
            <a:endParaRPr kumimoji="0" lang="en-US"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zh-TW"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職場核心能力</a:t>
            </a:r>
            <a:endParaRPr kumimoji="0" lang="en-US"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zh-TW"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業界教師指導</a:t>
            </a:r>
            <a:endParaRPr kumimoji="0" lang="en-US"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zh-TW"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專五學期實習</a:t>
            </a:r>
          </a:p>
        </p:txBody>
      </p:sp>
      <p:sp>
        <p:nvSpPr>
          <p:cNvPr id="31" name="矩形 30">
            <a:extLst>
              <a:ext uri="{FF2B5EF4-FFF2-40B4-BE49-F238E27FC236}">
                <a16:creationId xmlns:a16="http://schemas.microsoft.com/office/drawing/2014/main" id="{14356195-19A7-464B-A936-E357E8F61261}"/>
              </a:ext>
            </a:extLst>
          </p:cNvPr>
          <p:cNvSpPr/>
          <p:nvPr/>
        </p:nvSpPr>
        <p:spPr>
          <a:xfrm>
            <a:off x="8197261" y="1608680"/>
            <a:ext cx="2193951" cy="16071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＊配合國家發展</a:t>
            </a:r>
            <a:endParaRPr kumimoji="0" lang="en-US"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zh-TW"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重視語言能力</a:t>
            </a:r>
            <a:endParaRPr kumimoji="0" lang="en-US"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zh-TW"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強化電腦應用</a:t>
            </a:r>
            <a:endParaRPr kumimoji="0" lang="en-US"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zh-TW" altLang="zh-TW"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因應產業升級</a:t>
            </a:r>
          </a:p>
        </p:txBody>
      </p:sp>
      <p:sp>
        <p:nvSpPr>
          <p:cNvPr id="33" name="文字方塊 32">
            <a:extLst>
              <a:ext uri="{FF2B5EF4-FFF2-40B4-BE49-F238E27FC236}">
                <a16:creationId xmlns:a16="http://schemas.microsoft.com/office/drawing/2014/main" id="{712CFE60-C013-4D3C-808C-82AA9C456B59}"/>
              </a:ext>
            </a:extLst>
          </p:cNvPr>
          <p:cNvSpPr txBox="1"/>
          <p:nvPr/>
        </p:nvSpPr>
        <p:spPr>
          <a:xfrm>
            <a:off x="1211128" y="5488044"/>
            <a:ext cx="973725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課程規劃重視專業技師之育成，為縮小學用落差，串聯業界共同建構實務與理論兼容之課程，累積深化實務經驗。並導入</a:t>
            </a:r>
            <a:r>
              <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IBM P-TECH</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模式以解決教育與職場發展「技能落差」課題，協助學生獲得企業所需技能。</a:t>
            </a:r>
          </a:p>
        </p:txBody>
      </p:sp>
      <p:sp>
        <p:nvSpPr>
          <p:cNvPr id="38" name="文字方塊 37">
            <a:extLst>
              <a:ext uri="{FF2B5EF4-FFF2-40B4-BE49-F238E27FC236}">
                <a16:creationId xmlns:a16="http://schemas.microsoft.com/office/drawing/2014/main" id="{422F65B2-DA29-4685-8C33-D43B0EAE8E03}"/>
              </a:ext>
            </a:extLst>
          </p:cNvPr>
          <p:cNvSpPr txBox="1"/>
          <p:nvPr/>
        </p:nvSpPr>
        <p:spPr>
          <a:xfrm>
            <a:off x="8610901" y="5040744"/>
            <a:ext cx="1675414" cy="343556"/>
          </a:xfrm>
          <a:prstGeom prst="rect">
            <a:avLst/>
          </a:prstGeom>
          <a:noFill/>
        </p:spPr>
        <p:txBody>
          <a:bodyPr wrap="square" rtlCol="0">
            <a:spAutoFit/>
          </a:bodyPr>
          <a:lstStyle/>
          <a:p>
            <a:pPr marL="0" marR="0" lvl="0" indent="0" algn="l" defTabSz="914400" rtl="0" eaLnBrk="1" fontAlgn="auto" latinLnBrk="0" hangingPunct="1">
              <a:lnSpc>
                <a:spcPct val="130000"/>
              </a:lnSpc>
              <a:spcBef>
                <a:spcPts val="60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全國高中職抗震盃</a:t>
            </a:r>
          </a:p>
        </p:txBody>
      </p:sp>
      <p:pic>
        <p:nvPicPr>
          <p:cNvPr id="8" name="圖片 7">
            <a:extLst>
              <a:ext uri="{FF2B5EF4-FFF2-40B4-BE49-F238E27FC236}">
                <a16:creationId xmlns:a16="http://schemas.microsoft.com/office/drawing/2014/main" id="{DC682BA0-E6AF-40F6-8FEF-54790BE9BE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77"/>
          <a:stretch/>
        </p:blipFill>
        <p:spPr>
          <a:xfrm>
            <a:off x="1330153" y="3306049"/>
            <a:ext cx="2592000" cy="1840586"/>
          </a:xfrm>
          <a:prstGeom prst="rect">
            <a:avLst/>
          </a:prstGeom>
          <a:ln>
            <a:noFill/>
          </a:ln>
          <a:effectLst>
            <a:softEdge rad="112500"/>
          </a:effectLst>
        </p:spPr>
      </p:pic>
      <p:pic>
        <p:nvPicPr>
          <p:cNvPr id="40" name="圖片 39">
            <a:extLst>
              <a:ext uri="{FF2B5EF4-FFF2-40B4-BE49-F238E27FC236}">
                <a16:creationId xmlns:a16="http://schemas.microsoft.com/office/drawing/2014/main" id="{5C912A9F-BB74-4EDF-91C4-F5F0E70386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49" r="7778"/>
          <a:stretch/>
        </p:blipFill>
        <p:spPr>
          <a:xfrm>
            <a:off x="4777574" y="3316004"/>
            <a:ext cx="2772000" cy="1796932"/>
          </a:xfrm>
          <a:prstGeom prst="rect">
            <a:avLst/>
          </a:prstGeom>
          <a:ln>
            <a:noFill/>
          </a:ln>
          <a:effectLst>
            <a:softEdge rad="112500"/>
          </a:effectLst>
        </p:spPr>
      </p:pic>
      <p:pic>
        <p:nvPicPr>
          <p:cNvPr id="9" name="圖片 8">
            <a:extLst>
              <a:ext uri="{FF2B5EF4-FFF2-40B4-BE49-F238E27FC236}">
                <a16:creationId xmlns:a16="http://schemas.microsoft.com/office/drawing/2014/main" id="{5C67236F-DA91-47F0-935D-831B923F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17" r="17412"/>
          <a:stretch/>
        </p:blipFill>
        <p:spPr>
          <a:xfrm>
            <a:off x="8242608" y="3325326"/>
            <a:ext cx="2412000" cy="1777653"/>
          </a:xfrm>
          <a:prstGeom prst="rect">
            <a:avLst/>
          </a:prstGeom>
          <a:ln>
            <a:noFill/>
          </a:ln>
          <a:effectLst>
            <a:softEdge rad="112500"/>
          </a:effectLst>
        </p:spPr>
      </p:pic>
    </p:spTree>
    <p:extLst>
      <p:ext uri="{BB962C8B-B14F-4D97-AF65-F5344CB8AC3E}">
        <p14:creationId xmlns:p14="http://schemas.microsoft.com/office/powerpoint/2010/main" val="37053361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66330"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參、招生科系介紹</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土木工程科</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就業發展</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sp>
        <p:nvSpPr>
          <p:cNvPr id="11" name="內容版面配置區 2">
            <a:extLst>
              <a:ext uri="{FF2B5EF4-FFF2-40B4-BE49-F238E27FC236}">
                <a16:creationId xmlns:a16="http://schemas.microsoft.com/office/drawing/2014/main" id="{9680BE5C-45DB-4A8A-9460-EF18E1218E0D}"/>
              </a:ext>
            </a:extLst>
          </p:cNvPr>
          <p:cNvSpPr txBox="1">
            <a:spLocks/>
          </p:cNvSpPr>
          <p:nvPr/>
        </p:nvSpPr>
        <p:spPr>
          <a:xfrm>
            <a:off x="703526" y="725739"/>
            <a:ext cx="10070492" cy="2242183"/>
          </a:xfrm>
          <a:prstGeom prst="rect">
            <a:avLst/>
          </a:prstGeom>
        </p:spPr>
        <p:txBody>
          <a:bodyPr anchor="ctr">
            <a:normAutofit/>
          </a:bodyPr>
          <a:lst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9pPr>
          </a:lstStyle>
          <a:p>
            <a:pPr marR="0" lvl="0" algn="l" defTabSz="914400" rtl="0" eaLnBrk="1" fontAlgn="base" latinLnBrk="0" hangingPunct="1">
              <a:lnSpc>
                <a:spcPct val="100000"/>
              </a:lnSpc>
              <a:spcBef>
                <a:spcPct val="20000"/>
              </a:spcBef>
              <a:spcAft>
                <a:spcPct val="0"/>
              </a:spcAft>
              <a:buClrTx/>
              <a:buSzTx/>
              <a:buFont typeface="Wingdings" panose="05000000000000000000" pitchFamily="2" charset="2"/>
              <a:buChar char="u"/>
              <a:tabLst/>
              <a:defRPr/>
            </a:pPr>
            <a:r>
              <a:rPr kumimoji="0" lang="zh-TW" altLang="en-US" sz="2000" b="0" i="0" u="sng"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公職人員</a:t>
            </a:r>
            <a:r>
              <a:rPr kumimoji="0" lang="zh-TW" altLang="en-US"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：歷年高普考錄取名額中，本系校友平均約</a:t>
            </a:r>
            <a:r>
              <a:rPr kumimoji="0" lang="en-US" altLang="zh-TW"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5-10%</a:t>
            </a:r>
          </a:p>
          <a:p>
            <a:pPr marR="0" lvl="0" algn="l" defTabSz="914400" rtl="0" eaLnBrk="1" fontAlgn="base" latinLnBrk="0" hangingPunct="1">
              <a:lnSpc>
                <a:spcPct val="100000"/>
              </a:lnSpc>
              <a:spcBef>
                <a:spcPct val="20000"/>
              </a:spcBef>
              <a:spcAft>
                <a:spcPct val="0"/>
              </a:spcAft>
              <a:buClrTx/>
              <a:buSzTx/>
              <a:buFont typeface="Wingdings" panose="05000000000000000000" pitchFamily="2" charset="2"/>
              <a:buChar char="u"/>
              <a:tabLst/>
              <a:defRPr/>
            </a:pPr>
            <a:r>
              <a:rPr kumimoji="0" lang="zh-TW" altLang="en-US" sz="2000" b="0" i="0" u="sng"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技師證照</a:t>
            </a:r>
            <a:r>
              <a:rPr kumimoji="0" lang="zh-TW" altLang="en-US"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a:t>
            </a:r>
            <a:r>
              <a:rPr kumimoji="1" lang="zh-TW" altLang="en-US" sz="2000" b="0"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mn-cs"/>
                <a:sym typeface="Calibri" pitchFamily="34" charset="0"/>
              </a:rPr>
              <a:t>土木技師、結構技師、大地技師、測量技師、水保技師</a:t>
            </a:r>
            <a:r>
              <a:rPr kumimoji="1" lang="zh-TW" altLang="en-US"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、水利技師、 </a:t>
            </a:r>
            <a:endParaRPr kumimoji="1" lang="en-US" altLang="zh-TW"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endParaRPr>
          </a:p>
          <a:p>
            <a:pPr marL="331483" marR="0" lvl="0" indent="-285750" algn="l" defTabSz="914400" rtl="0" eaLnBrk="1" fontAlgn="base" latinLnBrk="0" hangingPunct="1">
              <a:lnSpc>
                <a:spcPct val="100000"/>
              </a:lnSpc>
              <a:spcBef>
                <a:spcPct val="20000"/>
              </a:spcBef>
              <a:spcAft>
                <a:spcPct val="0"/>
              </a:spcAft>
              <a:buClrTx/>
              <a:buSzTx/>
              <a:buFont typeface="Wingdings" panose="05000000000000000000" pitchFamily="2" charset="2"/>
              <a:buChar char="u"/>
              <a:tabLst/>
              <a:defRPr/>
            </a:pPr>
            <a:r>
              <a:rPr kumimoji="1" lang="zh-TW" altLang="en-US"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                    </a:t>
            </a:r>
            <a:r>
              <a:rPr kumimoji="1" lang="zh-TW" altLang="en-US" sz="20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環</a:t>
            </a:r>
            <a:r>
              <a:rPr kumimoji="1" lang="zh-TW" altLang="en-US"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工技師、交通技師、不動產估價師、消防設備師、職業安全</a:t>
            </a:r>
            <a:r>
              <a:rPr kumimoji="1" lang="en-US" altLang="zh-TW"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a:t>
            </a:r>
            <a:r>
              <a:rPr kumimoji="1" lang="zh-TW" altLang="en-US"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衛生管理師</a:t>
            </a:r>
            <a:endParaRPr kumimoji="0" lang="en-US" altLang="zh-TW"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endParaRPr>
          </a:p>
          <a:p>
            <a:pPr marR="0" lvl="0" algn="l" defTabSz="914400" rtl="0" eaLnBrk="1" fontAlgn="base" latinLnBrk="0" hangingPunct="1">
              <a:lnSpc>
                <a:spcPct val="100000"/>
              </a:lnSpc>
              <a:spcBef>
                <a:spcPct val="20000"/>
              </a:spcBef>
              <a:spcAft>
                <a:spcPct val="0"/>
              </a:spcAft>
              <a:buClrTx/>
              <a:buSzTx/>
              <a:buFont typeface="Wingdings" panose="05000000000000000000" pitchFamily="2" charset="2"/>
              <a:buChar char="u"/>
              <a:tabLst/>
              <a:defRPr/>
            </a:pPr>
            <a:r>
              <a:rPr kumimoji="0" lang="zh-TW" altLang="en-US" sz="2000" b="0" i="0" u="sng"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相關單位</a:t>
            </a:r>
            <a:r>
              <a:rPr kumimoji="0" lang="en-US" altLang="zh-TW"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a:t>
            </a:r>
            <a:r>
              <a:rPr kumimoji="0" lang="zh-TW" altLang="en-US"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顧問公司、建設公司、營造業、建築師事務所</a:t>
            </a:r>
            <a:r>
              <a:rPr kumimoji="0" lang="en-US" altLang="zh-TW" sz="20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a:t>
            </a:r>
            <a:endParaRPr kumimoji="0" lang="en-US" altLang="zh-TW"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endParaRPr>
          </a:p>
          <a:p>
            <a:pPr marR="0" lvl="0" algn="l" defTabSz="914400" rtl="0" eaLnBrk="1" fontAlgn="base" latinLnBrk="0" hangingPunct="1">
              <a:lnSpc>
                <a:spcPct val="100000"/>
              </a:lnSpc>
              <a:spcBef>
                <a:spcPct val="20000"/>
              </a:spcBef>
              <a:spcAft>
                <a:spcPct val="0"/>
              </a:spcAft>
              <a:buClrTx/>
              <a:buSzTx/>
              <a:buFont typeface="Wingdings" panose="05000000000000000000" pitchFamily="2" charset="2"/>
              <a:buChar char="u"/>
              <a:tabLst/>
              <a:defRPr/>
            </a:pPr>
            <a:r>
              <a:rPr kumimoji="0" lang="zh-TW" altLang="en-US" sz="2000" b="0" i="0" u="sng"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升學進修</a:t>
            </a:r>
            <a:r>
              <a:rPr kumimoji="0" lang="zh-TW" altLang="en-US"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a:t>
            </a:r>
            <a:r>
              <a:rPr kumimoji="0" lang="en-US" altLang="zh-TW"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5+3+2｣</a:t>
            </a:r>
            <a:r>
              <a:rPr kumimoji="0" lang="zh-TW" altLang="en-US"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方案（</a:t>
            </a:r>
            <a:r>
              <a:rPr kumimoji="0" lang="en-US" altLang="zh-TW" sz="2000"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mn-cs"/>
                <a:sym typeface="Calibri" pitchFamily="34" charset="0"/>
              </a:rPr>
              <a:t>5</a:t>
            </a:r>
            <a:r>
              <a:rPr kumimoji="0" lang="zh-TW" altLang="en-US" sz="2000"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mn-cs"/>
                <a:sym typeface="Calibri" pitchFamily="34" charset="0"/>
              </a:rPr>
              <a:t>年專科</a:t>
            </a:r>
            <a:r>
              <a:rPr kumimoji="0" lang="en-US" altLang="zh-TW" sz="2000"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mn-cs"/>
                <a:sym typeface="Calibri" pitchFamily="34" charset="0"/>
              </a:rPr>
              <a:t>+3</a:t>
            </a:r>
            <a:r>
              <a:rPr kumimoji="0" lang="zh-TW" altLang="en-US" sz="2000"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mn-cs"/>
                <a:sym typeface="Calibri" pitchFamily="34" charset="0"/>
              </a:rPr>
              <a:t>年業界</a:t>
            </a:r>
            <a:r>
              <a:rPr kumimoji="0" lang="en-US" altLang="zh-TW" sz="2000"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mn-cs"/>
                <a:sym typeface="Calibri" pitchFamily="34" charset="0"/>
              </a:rPr>
              <a:t>+2</a:t>
            </a:r>
            <a:r>
              <a:rPr kumimoji="0" lang="zh-TW" altLang="en-US" sz="2000"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mn-cs"/>
                <a:sym typeface="Calibri" pitchFamily="34" charset="0"/>
              </a:rPr>
              <a:t>年碩士</a:t>
            </a:r>
            <a:r>
              <a:rPr kumimoji="0" lang="zh-TW" altLang="en-US"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pitchFamily="34" charset="0"/>
              </a:rPr>
              <a:t>）</a:t>
            </a:r>
          </a:p>
        </p:txBody>
      </p:sp>
      <p:sp>
        <p:nvSpPr>
          <p:cNvPr id="12" name="內容版面配置區 2">
            <a:extLst>
              <a:ext uri="{FF2B5EF4-FFF2-40B4-BE49-F238E27FC236}">
                <a16:creationId xmlns:a16="http://schemas.microsoft.com/office/drawing/2014/main" id="{D54E31B3-8565-4447-9A29-908405BA6663}"/>
              </a:ext>
            </a:extLst>
          </p:cNvPr>
          <p:cNvSpPr txBox="1">
            <a:spLocks/>
          </p:cNvSpPr>
          <p:nvPr/>
        </p:nvSpPr>
        <p:spPr>
          <a:xfrm>
            <a:off x="773100" y="3040539"/>
            <a:ext cx="10428300" cy="325315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國內外學術機構進行教學研究。</a:t>
            </a:r>
            <a:endPar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國內外土木、水利、營建工程界擔任規劃、設計、施工等中高階層專業人才。</a:t>
            </a:r>
            <a:endPar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參加國家考試，擔任技師或是公職人員。</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可投入國家經濟、國防建設行列，諸如電廠、鐵路、公路、港灣、建築、治河防洪工程等。</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從事製造業之結構分析設計工作。</a:t>
            </a:r>
            <a:endPar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國內公私企業諸如中山科學院、台電、中油、各大顧問公司。</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各縣市政府工務局、水利局、環保局。</a:t>
            </a:r>
            <a:endPar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各私人建築事務所、營造廠均需大量土木、水利專業人才。</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Tree>
    <p:extLst>
      <p:ext uri="{BB962C8B-B14F-4D97-AF65-F5344CB8AC3E}">
        <p14:creationId xmlns:p14="http://schemas.microsoft.com/office/powerpoint/2010/main" val="17542953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26">
            <a:extLst>
              <a:ext uri="{FF2B5EF4-FFF2-40B4-BE49-F238E27FC236}">
                <a16:creationId xmlns:a16="http://schemas.microsoft.com/office/drawing/2014/main" id="{FA43FD05-4C86-4890-9590-E828FE3DCB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99" b="18041"/>
          <a:stretch/>
        </p:blipFill>
        <p:spPr>
          <a:xfrm>
            <a:off x="9875725" y="3745224"/>
            <a:ext cx="2160000" cy="2858198"/>
          </a:xfrm>
          <a:prstGeom prst="rect">
            <a:avLst/>
          </a:prstGeom>
          <a:ln>
            <a:noFill/>
          </a:ln>
          <a:effectLst>
            <a:softEdge rad="112500"/>
          </a:effectLst>
        </p:spPr>
      </p:pic>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66330"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7" y="12961"/>
              <a:ext cx="9794201" cy="605449"/>
              <a:chOff x="502" y="12961"/>
              <a:chExt cx="8579588"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8"/>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參、招生科系介紹</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土木工程科</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各項活動</a:t>
              </a:r>
              <a:endParaRPr kumimoji="0" 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sp>
        <p:nvSpPr>
          <p:cNvPr id="8" name="矩形 7">
            <a:extLst>
              <a:ext uri="{FF2B5EF4-FFF2-40B4-BE49-F238E27FC236}">
                <a16:creationId xmlns:a16="http://schemas.microsoft.com/office/drawing/2014/main" id="{0B58AFB2-570F-4261-AD41-E504AE41066F}"/>
              </a:ext>
            </a:extLst>
          </p:cNvPr>
          <p:cNvSpPr/>
          <p:nvPr/>
        </p:nvSpPr>
        <p:spPr>
          <a:xfrm>
            <a:off x="878370" y="2945803"/>
            <a:ext cx="2264414" cy="307777"/>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srgbClr val="000000"/>
                </a:solidFill>
                <a:effectLst/>
                <a:uLnTx/>
                <a:uFillTx/>
                <a:latin typeface="Franklin Gothic Medium"/>
                <a:ea typeface="微軟正黑體" panose="020B0604030504040204" pitchFamily="34" charset="-120"/>
                <a:cs typeface="+mn-cs"/>
              </a:rPr>
              <a:t>高雄鐵路地下化工地參訪</a:t>
            </a:r>
          </a:p>
        </p:txBody>
      </p:sp>
      <p:sp>
        <p:nvSpPr>
          <p:cNvPr id="9" name="矩形 8">
            <a:extLst>
              <a:ext uri="{FF2B5EF4-FFF2-40B4-BE49-F238E27FC236}">
                <a16:creationId xmlns:a16="http://schemas.microsoft.com/office/drawing/2014/main" id="{F23B8793-6384-4AD0-BE85-03D1939F78BE}"/>
              </a:ext>
            </a:extLst>
          </p:cNvPr>
          <p:cNvSpPr/>
          <p:nvPr/>
        </p:nvSpPr>
        <p:spPr>
          <a:xfrm>
            <a:off x="4512750" y="3057128"/>
            <a:ext cx="2433004"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srgbClr val="000000"/>
                </a:solidFill>
                <a:effectLst/>
                <a:uLnTx/>
                <a:uFillTx/>
                <a:latin typeface="Franklin Gothic Medium"/>
                <a:ea typeface="微軟正黑體" panose="020B0604030504040204" pitchFamily="34" charset="-120"/>
                <a:cs typeface="+mn-cs"/>
              </a:rPr>
              <a:t>高雄市新建工程現地參訪</a:t>
            </a:r>
          </a:p>
        </p:txBody>
      </p:sp>
      <p:sp>
        <p:nvSpPr>
          <p:cNvPr id="12" name="標題 1">
            <a:extLst>
              <a:ext uri="{FF2B5EF4-FFF2-40B4-BE49-F238E27FC236}">
                <a16:creationId xmlns:a16="http://schemas.microsoft.com/office/drawing/2014/main" id="{46DDECD6-1395-41CB-9BDE-152B5CC299DE}"/>
              </a:ext>
            </a:extLst>
          </p:cNvPr>
          <p:cNvSpPr txBox="1">
            <a:spLocks/>
          </p:cNvSpPr>
          <p:nvPr/>
        </p:nvSpPr>
        <p:spPr>
          <a:xfrm>
            <a:off x="2358196" y="962421"/>
            <a:ext cx="2520000" cy="540000"/>
          </a:xfrm>
          <a:prstGeom prst="rect">
            <a:avLst/>
          </a:prstGeom>
        </p:spPr>
        <p:txBody>
          <a:bodyPr vert="horz" lIns="91440" tIns="45720" rIns="91440" bIns="45720" rtlCol="0" anchor="ctr">
            <a:normAutofit/>
          </a:bodyPr>
          <a:lstStyle>
            <a:lvl1pPr algn="l" defTabSz="914674" rtl="0" eaLnBrk="1" latinLnBrk="0" hangingPunct="1">
              <a:lnSpc>
                <a:spcPct val="80000"/>
              </a:lnSpc>
              <a:spcBef>
                <a:spcPct val="0"/>
              </a:spcBef>
              <a:buNone/>
              <a:defRPr sz="3601" b="1" kern="1200">
                <a:solidFill>
                  <a:schemeClr val="accent1">
                    <a:lumMod val="75000"/>
                  </a:schemeClr>
                </a:solidFill>
                <a:latin typeface="+mj-ea"/>
                <a:ea typeface="+mj-ea"/>
                <a:cs typeface="+mj-cs"/>
              </a:defRPr>
            </a:lvl1pPr>
          </a:lstStyle>
          <a:p>
            <a:pPr marL="0" marR="0" lvl="0" indent="0" algn="ctr" defTabSz="914674" rtl="0" eaLnBrk="1" fontAlgn="auto" latinLnBrk="0" hangingPunct="1">
              <a:lnSpc>
                <a:spcPct val="80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srgbClr val="00AEEF">
                    <a:lumMod val="75000"/>
                  </a:srgbClr>
                </a:solidFill>
                <a:effectLst/>
                <a:uLnTx/>
                <a:uFillTx/>
                <a:latin typeface="微軟正黑體" panose="020B0604030504040204" pitchFamily="34" charset="-120"/>
                <a:ea typeface="微軟正黑體" panose="020B0604030504040204" pitchFamily="34" charset="-120"/>
                <a:cs typeface="+mj-cs"/>
              </a:rPr>
              <a:t>校外企業參訪</a:t>
            </a:r>
            <a:endParaRPr kumimoji="0" lang="zh-TW" altLang="en-US" sz="2000" b="1" i="0" u="none" strike="noStrike" kern="1200" cap="none" spc="0" normalizeH="0" baseline="0" noProof="0" dirty="0">
              <a:ln>
                <a:noFill/>
              </a:ln>
              <a:solidFill>
                <a:srgbClr val="00AEEF">
                  <a:lumMod val="75000"/>
                </a:srgb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14" name="圖片 13">
            <a:extLst>
              <a:ext uri="{FF2B5EF4-FFF2-40B4-BE49-F238E27FC236}">
                <a16:creationId xmlns:a16="http://schemas.microsoft.com/office/drawing/2014/main" id="{4773CDD9-C417-4D49-9210-959A77A55F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61" r="2174"/>
          <a:stretch/>
        </p:blipFill>
        <p:spPr>
          <a:xfrm>
            <a:off x="4775711" y="3783325"/>
            <a:ext cx="2661347" cy="1491424"/>
          </a:xfrm>
          <a:prstGeom prst="rect">
            <a:avLst/>
          </a:prstGeom>
          <a:ln>
            <a:noFill/>
          </a:ln>
          <a:effectLst>
            <a:softEdge rad="112500"/>
          </a:effectLst>
        </p:spPr>
      </p:pic>
      <p:sp>
        <p:nvSpPr>
          <p:cNvPr id="16" name="矩形 15">
            <a:extLst>
              <a:ext uri="{FF2B5EF4-FFF2-40B4-BE49-F238E27FC236}">
                <a16:creationId xmlns:a16="http://schemas.microsoft.com/office/drawing/2014/main" id="{B942230B-2366-4CEE-B52C-512B8CFCC8BF}"/>
              </a:ext>
            </a:extLst>
          </p:cNvPr>
          <p:cNvSpPr/>
          <p:nvPr/>
        </p:nvSpPr>
        <p:spPr>
          <a:xfrm>
            <a:off x="5035301" y="5274749"/>
            <a:ext cx="2160000"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000000"/>
                </a:solidFill>
                <a:effectLst/>
                <a:uLnTx/>
                <a:uFillTx/>
                <a:latin typeface="Franklin Gothic Medium"/>
                <a:ea typeface="微軟正黑體" panose="020B0604030504040204" pitchFamily="34" charset="-120"/>
                <a:cs typeface="+mn-cs"/>
              </a:rPr>
              <a:t>北部流行音樂</a:t>
            </a:r>
            <a:r>
              <a:rPr kumimoji="0" lang="zh-TW" altLang="en-US" sz="1400" b="0" i="0" u="none" strike="noStrike" kern="1200" cap="none" spc="0" normalizeH="0" baseline="0" noProof="0" dirty="0">
                <a:ln>
                  <a:noFill/>
                </a:ln>
                <a:solidFill>
                  <a:srgbClr val="000000"/>
                </a:solidFill>
                <a:effectLst/>
                <a:uLnTx/>
                <a:uFillTx/>
                <a:latin typeface="Franklin Gothic Medium"/>
                <a:ea typeface="微軟正黑體" panose="020B0604030504040204" pitchFamily="34" charset="-120"/>
                <a:cs typeface="+mn-cs"/>
              </a:rPr>
              <a:t>中心</a:t>
            </a:r>
            <a:endParaRPr kumimoji="0" lang="en-US" altLang="zh-TW" sz="1200" b="0" i="0" u="none" strike="noStrike" kern="1200" cap="none" spc="0" normalizeH="0" baseline="0" noProof="0" dirty="0">
              <a:ln>
                <a:noFill/>
              </a:ln>
              <a:solidFill>
                <a:srgbClr val="000000"/>
              </a:solidFill>
              <a:effectLst/>
              <a:uLnTx/>
              <a:uFillTx/>
              <a:latin typeface="Franklin Gothic Medium"/>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000000"/>
                </a:solidFill>
                <a:effectLst/>
                <a:uLnTx/>
                <a:uFillTx/>
                <a:latin typeface="Franklin Gothic Medium"/>
                <a:ea typeface="微軟正黑體" panose="020B0604030504040204" pitchFamily="34" charset="-120"/>
                <a:cs typeface="+mn-cs"/>
              </a:rPr>
              <a:t>（瑞助營造股份有限公司）</a:t>
            </a:r>
          </a:p>
        </p:txBody>
      </p:sp>
      <p:sp>
        <p:nvSpPr>
          <p:cNvPr id="17" name="矩形 16">
            <a:extLst>
              <a:ext uri="{FF2B5EF4-FFF2-40B4-BE49-F238E27FC236}">
                <a16:creationId xmlns:a16="http://schemas.microsoft.com/office/drawing/2014/main" id="{EB3375E7-8C1B-4B69-BBCC-63E85D526818}"/>
              </a:ext>
            </a:extLst>
          </p:cNvPr>
          <p:cNvSpPr/>
          <p:nvPr/>
        </p:nvSpPr>
        <p:spPr>
          <a:xfrm>
            <a:off x="207404" y="5983985"/>
            <a:ext cx="1109599"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000000"/>
                </a:solidFill>
                <a:effectLst/>
                <a:uLnTx/>
                <a:uFillTx/>
                <a:latin typeface="Franklin Gothic Medium"/>
                <a:ea typeface="微軟正黑體" panose="020B0604030504040204" pitchFamily="34" charset="-120"/>
                <a:cs typeface="+mn-cs"/>
              </a:rPr>
              <a:t>台灣</a:t>
            </a:r>
            <a:r>
              <a:rPr kumimoji="0" lang="en-US" altLang="zh-TW" sz="1200" b="0" i="0" u="none" strike="noStrike" kern="1200" cap="none" spc="0" normalizeH="0" baseline="0" noProof="0" dirty="0">
                <a:ln>
                  <a:noFill/>
                </a:ln>
                <a:solidFill>
                  <a:srgbClr val="000000"/>
                </a:solidFill>
                <a:effectLst/>
                <a:uLnTx/>
                <a:uFillTx/>
                <a:latin typeface="Franklin Gothic Medium"/>
                <a:ea typeface="微軟正黑體" panose="020B0604030504040204" pitchFamily="34" charset="-120"/>
                <a:cs typeface="+mn-cs"/>
              </a:rPr>
              <a:t>IBM</a:t>
            </a:r>
            <a:r>
              <a:rPr kumimoji="0" lang="zh-TW" altLang="en-US" sz="1400" b="0" i="0" u="none" strike="noStrike" kern="1200" cap="none" spc="0" normalizeH="0" baseline="0" noProof="0" dirty="0">
                <a:ln>
                  <a:noFill/>
                </a:ln>
                <a:solidFill>
                  <a:srgbClr val="000000"/>
                </a:solidFill>
                <a:effectLst/>
                <a:uLnTx/>
                <a:uFillTx/>
                <a:latin typeface="Franklin Gothic Medium"/>
                <a:ea typeface="微軟正黑體" panose="020B0604030504040204" pitchFamily="34" charset="-120"/>
                <a:cs typeface="+mn-cs"/>
              </a:rPr>
              <a:t>總部</a:t>
            </a:r>
            <a:endParaRPr kumimoji="0" lang="zh-TW" altLang="en-US" sz="1200" b="0" i="0" u="none" strike="noStrike" kern="1200" cap="none" spc="0" normalizeH="0" baseline="0" noProof="0" dirty="0">
              <a:ln>
                <a:noFill/>
              </a:ln>
              <a:solidFill>
                <a:srgbClr val="000000"/>
              </a:solidFill>
              <a:effectLst/>
              <a:uLnTx/>
              <a:uFillTx/>
              <a:latin typeface="Franklin Gothic Medium"/>
              <a:ea typeface="微軟正黑體" panose="020B0604030504040204" pitchFamily="34" charset="-120"/>
              <a:cs typeface="+mn-cs"/>
            </a:endParaRPr>
          </a:p>
        </p:txBody>
      </p:sp>
      <p:sp>
        <p:nvSpPr>
          <p:cNvPr id="18" name="標題 1">
            <a:extLst>
              <a:ext uri="{FF2B5EF4-FFF2-40B4-BE49-F238E27FC236}">
                <a16:creationId xmlns:a16="http://schemas.microsoft.com/office/drawing/2014/main" id="{0B30A89F-AE75-49A1-ADEE-AAC979E79821}"/>
              </a:ext>
            </a:extLst>
          </p:cNvPr>
          <p:cNvSpPr txBox="1">
            <a:spLocks/>
          </p:cNvSpPr>
          <p:nvPr/>
        </p:nvSpPr>
        <p:spPr>
          <a:xfrm>
            <a:off x="7956457" y="915721"/>
            <a:ext cx="3456317" cy="540000"/>
          </a:xfrm>
          <a:prstGeom prst="rect">
            <a:avLst/>
          </a:prstGeom>
        </p:spPr>
        <p:txBody>
          <a:bodyPr vert="horz" lIns="91440" tIns="45720" rIns="91440" bIns="45720" rtlCol="0" anchor="ctr">
            <a:noAutofit/>
          </a:bodyPr>
          <a:lstStyle>
            <a:lvl1pPr algn="l" defTabSz="914674" rtl="0" eaLnBrk="1" latinLnBrk="0" hangingPunct="1">
              <a:lnSpc>
                <a:spcPct val="80000"/>
              </a:lnSpc>
              <a:spcBef>
                <a:spcPct val="0"/>
              </a:spcBef>
              <a:buNone/>
              <a:defRPr sz="3601" b="1" kern="1200">
                <a:solidFill>
                  <a:schemeClr val="accent1">
                    <a:lumMod val="75000"/>
                  </a:schemeClr>
                </a:solidFill>
                <a:latin typeface="+mj-ea"/>
                <a:ea typeface="+mj-ea"/>
                <a:cs typeface="+mj-cs"/>
              </a:defRPr>
            </a:lvl1pPr>
          </a:lstStyle>
          <a:p>
            <a:pPr marL="0" marR="0" lvl="0" indent="0" algn="ctr" defTabSz="914674" rtl="0" eaLnBrk="1" fontAlgn="auto" latinLnBrk="0" hangingPunct="1">
              <a:lnSpc>
                <a:spcPct val="80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srgbClr val="00AEEF">
                    <a:lumMod val="75000"/>
                  </a:srgbClr>
                </a:solidFill>
                <a:effectLst/>
                <a:uLnTx/>
                <a:uFillTx/>
                <a:latin typeface="微軟正黑體" panose="020B0604030504040204" pitchFamily="34" charset="-120"/>
                <a:ea typeface="微軟正黑體" panose="020B0604030504040204" pitchFamily="34" charset="-120"/>
                <a:cs typeface="+mj-cs"/>
              </a:rPr>
              <a:t>企業職涯分享會</a:t>
            </a:r>
            <a:endParaRPr kumimoji="0" lang="en-US" altLang="zh-TW" sz="2800" b="1" i="0" u="none" strike="noStrike" kern="1200" cap="none" spc="0" normalizeH="0" baseline="0" noProof="0" dirty="0">
              <a:ln>
                <a:noFill/>
              </a:ln>
              <a:solidFill>
                <a:srgbClr val="00AEEF">
                  <a:lumMod val="75000"/>
                </a:srgbClr>
              </a:solidFill>
              <a:effectLst/>
              <a:uLnTx/>
              <a:uFillTx/>
              <a:latin typeface="微軟正黑體" panose="020B0604030504040204" pitchFamily="34" charset="-120"/>
              <a:ea typeface="微軟正黑體" panose="020B0604030504040204" pitchFamily="34" charset="-120"/>
              <a:cs typeface="+mj-cs"/>
            </a:endParaRPr>
          </a:p>
        </p:txBody>
      </p:sp>
      <p:sp>
        <p:nvSpPr>
          <p:cNvPr id="20" name="矩形 19">
            <a:extLst>
              <a:ext uri="{FF2B5EF4-FFF2-40B4-BE49-F238E27FC236}">
                <a16:creationId xmlns:a16="http://schemas.microsoft.com/office/drawing/2014/main" id="{A7EA4158-BC69-4B7B-A4EF-46994BFAC250}"/>
              </a:ext>
            </a:extLst>
          </p:cNvPr>
          <p:cNvSpPr/>
          <p:nvPr/>
        </p:nvSpPr>
        <p:spPr>
          <a:xfrm>
            <a:off x="7985008" y="6291762"/>
            <a:ext cx="2031325"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000000"/>
                </a:solidFill>
                <a:effectLst/>
                <a:uLnTx/>
                <a:uFillTx/>
                <a:latin typeface="Franklin Gothic Medium"/>
                <a:ea typeface="微軟正黑體" panose="020B0604030504040204" pitchFamily="34" charset="-120"/>
                <a:cs typeface="+mn-cs"/>
              </a:rPr>
              <a:t>國家鐵道博物館籌備處參訪</a:t>
            </a:r>
          </a:p>
        </p:txBody>
      </p:sp>
      <p:pic>
        <p:nvPicPr>
          <p:cNvPr id="25" name="圖片 24">
            <a:extLst>
              <a:ext uri="{FF2B5EF4-FFF2-40B4-BE49-F238E27FC236}">
                <a16:creationId xmlns:a16="http://schemas.microsoft.com/office/drawing/2014/main" id="{5F8DB71F-1D89-4B37-9979-C805086434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31046"/>
          <a:stretch/>
        </p:blipFill>
        <p:spPr>
          <a:xfrm>
            <a:off x="4101331" y="1467129"/>
            <a:ext cx="3212475" cy="1660632"/>
          </a:xfrm>
          <a:prstGeom prst="rect">
            <a:avLst/>
          </a:prstGeom>
          <a:ln>
            <a:noFill/>
          </a:ln>
          <a:effectLst>
            <a:softEdge rad="112500"/>
          </a:effectLst>
        </p:spPr>
      </p:pic>
      <p:pic>
        <p:nvPicPr>
          <p:cNvPr id="24" name="圖片 23">
            <a:extLst>
              <a:ext uri="{FF2B5EF4-FFF2-40B4-BE49-F238E27FC236}">
                <a16:creationId xmlns:a16="http://schemas.microsoft.com/office/drawing/2014/main" id="{E6BE67BD-D6D2-4362-807B-4735A8FA68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616"/>
          <a:stretch/>
        </p:blipFill>
        <p:spPr>
          <a:xfrm>
            <a:off x="7700019" y="4679329"/>
            <a:ext cx="2772000" cy="1706921"/>
          </a:xfrm>
          <a:prstGeom prst="rect">
            <a:avLst/>
          </a:prstGeom>
          <a:ln>
            <a:noFill/>
          </a:ln>
          <a:effectLst>
            <a:softEdge rad="112500"/>
          </a:effectLst>
        </p:spPr>
      </p:pic>
      <p:pic>
        <p:nvPicPr>
          <p:cNvPr id="29" name="圖片 28">
            <a:extLst>
              <a:ext uri="{FF2B5EF4-FFF2-40B4-BE49-F238E27FC236}">
                <a16:creationId xmlns:a16="http://schemas.microsoft.com/office/drawing/2014/main" id="{FED6538F-08EB-4E1F-9079-089EC33E6D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353" b="3730"/>
          <a:stretch/>
        </p:blipFill>
        <p:spPr>
          <a:xfrm>
            <a:off x="193203" y="3429000"/>
            <a:ext cx="1610647" cy="2516435"/>
          </a:xfrm>
          <a:prstGeom prst="rect">
            <a:avLst/>
          </a:prstGeom>
          <a:ln>
            <a:noFill/>
          </a:ln>
          <a:effectLst>
            <a:softEdge rad="112500"/>
          </a:effectLst>
        </p:spPr>
      </p:pic>
      <p:pic>
        <p:nvPicPr>
          <p:cNvPr id="33" name="圖片 32">
            <a:extLst>
              <a:ext uri="{FF2B5EF4-FFF2-40B4-BE49-F238E27FC236}">
                <a16:creationId xmlns:a16="http://schemas.microsoft.com/office/drawing/2014/main" id="{EB04B429-C8CA-4C13-8FFB-DC0F554BA5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850" r="7589"/>
          <a:stretch/>
        </p:blipFill>
        <p:spPr>
          <a:xfrm>
            <a:off x="1721252" y="3371534"/>
            <a:ext cx="2791498" cy="1583370"/>
          </a:xfrm>
          <a:prstGeom prst="rect">
            <a:avLst/>
          </a:prstGeom>
          <a:ln>
            <a:noFill/>
          </a:ln>
          <a:effectLst>
            <a:softEdge rad="112500"/>
          </a:effectLst>
        </p:spPr>
      </p:pic>
      <p:pic>
        <p:nvPicPr>
          <p:cNvPr id="31" name="圖片 30">
            <a:extLst>
              <a:ext uri="{FF2B5EF4-FFF2-40B4-BE49-F238E27FC236}">
                <a16:creationId xmlns:a16="http://schemas.microsoft.com/office/drawing/2014/main" id="{B654138D-6683-4DE3-92A9-B6BC25344F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8581" r="9571" b="4217"/>
          <a:stretch/>
        </p:blipFill>
        <p:spPr>
          <a:xfrm>
            <a:off x="1289642" y="4784713"/>
            <a:ext cx="3202340" cy="1784048"/>
          </a:xfrm>
          <a:prstGeom prst="rect">
            <a:avLst/>
          </a:prstGeom>
          <a:ln>
            <a:noFill/>
          </a:ln>
          <a:effectLst>
            <a:softEdge rad="112500"/>
          </a:effectLst>
        </p:spPr>
      </p:pic>
      <p:pic>
        <p:nvPicPr>
          <p:cNvPr id="35" name="圖片 34">
            <a:extLst>
              <a:ext uri="{FF2B5EF4-FFF2-40B4-BE49-F238E27FC236}">
                <a16:creationId xmlns:a16="http://schemas.microsoft.com/office/drawing/2014/main" id="{43081413-712F-48FB-A62F-EB58D6C43D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432" t="29830" r="11527"/>
          <a:stretch/>
        </p:blipFill>
        <p:spPr>
          <a:xfrm>
            <a:off x="9265630" y="1282477"/>
            <a:ext cx="2808000" cy="1497493"/>
          </a:xfrm>
          <a:prstGeom prst="rect">
            <a:avLst/>
          </a:prstGeom>
          <a:ln>
            <a:noFill/>
          </a:ln>
          <a:effectLst>
            <a:softEdge rad="112500"/>
          </a:effectLst>
        </p:spPr>
      </p:pic>
      <p:pic>
        <p:nvPicPr>
          <p:cNvPr id="22" name="圖片 21">
            <a:extLst>
              <a:ext uri="{FF2B5EF4-FFF2-40B4-BE49-F238E27FC236}">
                <a16:creationId xmlns:a16="http://schemas.microsoft.com/office/drawing/2014/main" id="{3BED4B07-E881-484B-80C0-ADD2581B8B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90454" y="2074468"/>
            <a:ext cx="2340000" cy="1754207"/>
          </a:xfrm>
          <a:prstGeom prst="rect">
            <a:avLst/>
          </a:prstGeom>
          <a:ln>
            <a:noFill/>
          </a:ln>
          <a:effectLst>
            <a:softEdge rad="112500"/>
          </a:effectLst>
        </p:spPr>
      </p:pic>
      <p:pic>
        <p:nvPicPr>
          <p:cNvPr id="37" name="圖片 36">
            <a:extLst>
              <a:ext uri="{FF2B5EF4-FFF2-40B4-BE49-F238E27FC236}">
                <a16:creationId xmlns:a16="http://schemas.microsoft.com/office/drawing/2014/main" id="{5278B247-DAF3-41A0-9CA3-EDA07AAA286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661" t="13977" r="8625"/>
          <a:stretch/>
        </p:blipFill>
        <p:spPr>
          <a:xfrm>
            <a:off x="462577" y="1483922"/>
            <a:ext cx="3079709" cy="1510169"/>
          </a:xfrm>
          <a:prstGeom prst="rect">
            <a:avLst/>
          </a:prstGeom>
          <a:ln>
            <a:noFill/>
          </a:ln>
          <a:effectLst>
            <a:softEdge rad="112500"/>
          </a:effectLst>
        </p:spPr>
      </p:pic>
    </p:spTree>
    <p:extLst>
      <p:ext uri="{BB962C8B-B14F-4D97-AF65-F5344CB8AC3E}">
        <p14:creationId xmlns:p14="http://schemas.microsoft.com/office/powerpoint/2010/main" val="25564308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66330"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參、招生科系介紹</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土木工程</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科</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各項活動</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sp>
        <p:nvSpPr>
          <p:cNvPr id="9" name="標題 1">
            <a:extLst>
              <a:ext uri="{FF2B5EF4-FFF2-40B4-BE49-F238E27FC236}">
                <a16:creationId xmlns:a16="http://schemas.microsoft.com/office/drawing/2014/main" id="{7945FC0B-7C96-4F33-A078-2A8B4691B32B}"/>
              </a:ext>
            </a:extLst>
          </p:cNvPr>
          <p:cNvSpPr txBox="1">
            <a:spLocks/>
          </p:cNvSpPr>
          <p:nvPr/>
        </p:nvSpPr>
        <p:spPr>
          <a:xfrm>
            <a:off x="6082208" y="917276"/>
            <a:ext cx="2863009" cy="433295"/>
          </a:xfrm>
          <a:prstGeom prst="rect">
            <a:avLst/>
          </a:prstGeom>
        </p:spPr>
        <p:txBody>
          <a:bodyPr vert="horz" lIns="91440" tIns="45720" rIns="91440" bIns="45720" rtlCol="0" anchor="ctr">
            <a:normAutofit/>
          </a:bodyPr>
          <a:lstStyle>
            <a:lvl1pPr algn="l" defTabSz="914674" rtl="0" eaLnBrk="1" latinLnBrk="0" hangingPunct="1">
              <a:lnSpc>
                <a:spcPct val="80000"/>
              </a:lnSpc>
              <a:spcBef>
                <a:spcPct val="0"/>
              </a:spcBef>
              <a:buNone/>
              <a:defRPr sz="3601" b="1" kern="1200">
                <a:solidFill>
                  <a:schemeClr val="accent1">
                    <a:lumMod val="75000"/>
                  </a:schemeClr>
                </a:solidFill>
                <a:latin typeface="+mj-ea"/>
                <a:ea typeface="+mj-ea"/>
                <a:cs typeface="+mj-cs"/>
              </a:defRPr>
            </a:lvl1pPr>
          </a:lstStyle>
          <a:p>
            <a:pPr marL="0" marR="0" lvl="0" indent="0" algn="ctr" defTabSz="914674" rtl="0" eaLnBrk="1" fontAlgn="auto" latinLnBrk="0" hangingPunct="1">
              <a:lnSpc>
                <a:spcPct val="80000"/>
              </a:lnSpc>
              <a:spcBef>
                <a:spcPct val="0"/>
              </a:spcBef>
              <a:spcAft>
                <a:spcPts val="0"/>
              </a:spcAft>
              <a:buClrTx/>
              <a:buSzTx/>
              <a:buFontTx/>
              <a:buNone/>
              <a:tabLst/>
              <a:defRPr/>
            </a:pPr>
            <a:r>
              <a:rPr kumimoji="0" lang="zh-TW" altLang="en-US" sz="2000" b="1" i="0" u="none" strike="noStrike" kern="1200" cap="none" spc="0" normalizeH="0" baseline="0" noProof="0" dirty="0">
                <a:ln>
                  <a:noFill/>
                </a:ln>
                <a:solidFill>
                  <a:srgbClr val="00AEEF">
                    <a:lumMod val="75000"/>
                  </a:srgbClr>
                </a:solidFill>
                <a:effectLst/>
                <a:uLnTx/>
                <a:uFillTx/>
                <a:latin typeface="微軟正黑體" panose="020B0604030504040204" pitchFamily="34" charset="-120"/>
                <a:ea typeface="微軟正黑體" panose="020B0604030504040204" pitchFamily="34" charset="-120"/>
                <a:cs typeface="+mj-cs"/>
              </a:rPr>
              <a:t>工場實作、粉刷實作</a:t>
            </a:r>
          </a:p>
        </p:txBody>
      </p:sp>
      <p:grpSp>
        <p:nvGrpSpPr>
          <p:cNvPr id="31" name="群組 30">
            <a:extLst>
              <a:ext uri="{FF2B5EF4-FFF2-40B4-BE49-F238E27FC236}">
                <a16:creationId xmlns:a16="http://schemas.microsoft.com/office/drawing/2014/main" id="{5399AB0F-8FEE-4789-B476-8C497FA2357E}"/>
              </a:ext>
            </a:extLst>
          </p:cNvPr>
          <p:cNvGrpSpPr/>
          <p:nvPr/>
        </p:nvGrpSpPr>
        <p:grpSpPr>
          <a:xfrm>
            <a:off x="443700" y="930657"/>
            <a:ext cx="4518824" cy="5725068"/>
            <a:chOff x="78887" y="956083"/>
            <a:chExt cx="4518824" cy="5725068"/>
          </a:xfrm>
        </p:grpSpPr>
        <p:pic>
          <p:nvPicPr>
            <p:cNvPr id="30" name="圖片 29">
              <a:extLst>
                <a:ext uri="{FF2B5EF4-FFF2-40B4-BE49-F238E27FC236}">
                  <a16:creationId xmlns:a16="http://schemas.microsoft.com/office/drawing/2014/main" id="{FCB45593-EFA2-472D-BDEA-3866363AFF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56" t="12629" b="8798"/>
            <a:stretch/>
          </p:blipFill>
          <p:spPr>
            <a:xfrm>
              <a:off x="182916" y="4349391"/>
              <a:ext cx="2543184" cy="1642520"/>
            </a:xfrm>
            <a:prstGeom prst="rect">
              <a:avLst/>
            </a:prstGeom>
          </p:spPr>
        </p:pic>
        <p:grpSp>
          <p:nvGrpSpPr>
            <p:cNvPr id="2" name="群組 1">
              <a:extLst>
                <a:ext uri="{FF2B5EF4-FFF2-40B4-BE49-F238E27FC236}">
                  <a16:creationId xmlns:a16="http://schemas.microsoft.com/office/drawing/2014/main" id="{FC4B76EA-F000-4047-8C67-ECADA1C7916F}"/>
                </a:ext>
              </a:extLst>
            </p:cNvPr>
            <p:cNvGrpSpPr/>
            <p:nvPr/>
          </p:nvGrpSpPr>
          <p:grpSpPr>
            <a:xfrm>
              <a:off x="578192" y="956083"/>
              <a:ext cx="4019519" cy="5725068"/>
              <a:chOff x="578192" y="956083"/>
              <a:chExt cx="4019519" cy="5725068"/>
            </a:xfrm>
          </p:grpSpPr>
          <p:grpSp>
            <p:nvGrpSpPr>
              <p:cNvPr id="12" name="群組 11">
                <a:extLst>
                  <a:ext uri="{FF2B5EF4-FFF2-40B4-BE49-F238E27FC236}">
                    <a16:creationId xmlns:a16="http://schemas.microsoft.com/office/drawing/2014/main" id="{470C030B-19B3-4932-83EE-E5FD80F0E13A}"/>
                  </a:ext>
                </a:extLst>
              </p:cNvPr>
              <p:cNvGrpSpPr/>
              <p:nvPr/>
            </p:nvGrpSpPr>
            <p:grpSpPr>
              <a:xfrm>
                <a:off x="578192" y="956083"/>
                <a:ext cx="3630167" cy="3563269"/>
                <a:chOff x="-364174" y="219210"/>
                <a:chExt cx="2875786" cy="3112733"/>
              </a:xfrm>
            </p:grpSpPr>
            <p:sp>
              <p:nvSpPr>
                <p:cNvPr id="13" name="標題 1">
                  <a:extLst>
                    <a:ext uri="{FF2B5EF4-FFF2-40B4-BE49-F238E27FC236}">
                      <a16:creationId xmlns:a16="http://schemas.microsoft.com/office/drawing/2014/main" id="{AFCD42FF-3E9F-4874-8CB9-E5C5D4169C94}"/>
                    </a:ext>
                  </a:extLst>
                </p:cNvPr>
                <p:cNvSpPr txBox="1">
                  <a:spLocks/>
                </p:cNvSpPr>
                <p:nvPr/>
              </p:nvSpPr>
              <p:spPr>
                <a:xfrm>
                  <a:off x="-364174" y="219210"/>
                  <a:ext cx="2875786" cy="360000"/>
                </a:xfrm>
                <a:prstGeom prst="rect">
                  <a:avLst/>
                </a:prstGeom>
              </p:spPr>
              <p:txBody>
                <a:bodyPr vert="horz" lIns="91440" tIns="45720" rIns="91440" bIns="45720" rtlCol="0" anchor="ctr">
                  <a:normAutofit/>
                </a:bodyPr>
                <a:lstStyle>
                  <a:lvl1pPr algn="l" defTabSz="914674" rtl="0" eaLnBrk="1" latinLnBrk="0" hangingPunct="1">
                    <a:lnSpc>
                      <a:spcPct val="80000"/>
                    </a:lnSpc>
                    <a:spcBef>
                      <a:spcPct val="0"/>
                    </a:spcBef>
                    <a:buNone/>
                    <a:defRPr sz="3601" b="1" kern="1200">
                      <a:solidFill>
                        <a:schemeClr val="accent1">
                          <a:lumMod val="75000"/>
                        </a:schemeClr>
                      </a:solidFill>
                      <a:latin typeface="+mj-ea"/>
                      <a:ea typeface="+mj-ea"/>
                      <a:cs typeface="+mj-cs"/>
                    </a:defRPr>
                  </a:lvl1pPr>
                </a:lstStyle>
                <a:p>
                  <a:pPr marL="0" marR="0" lvl="0" indent="0" algn="ctr" defTabSz="914674" rtl="0" eaLnBrk="1" fontAlgn="auto" latinLnBrk="0" hangingPunct="1">
                    <a:lnSpc>
                      <a:spcPct val="80000"/>
                    </a:lnSpc>
                    <a:spcBef>
                      <a:spcPct val="0"/>
                    </a:spcBef>
                    <a:spcAft>
                      <a:spcPts val="0"/>
                    </a:spcAft>
                    <a:buClrTx/>
                    <a:buSzTx/>
                    <a:buFontTx/>
                    <a:buNone/>
                    <a:tabLst/>
                    <a:defRPr/>
                  </a:pPr>
                  <a:r>
                    <a:rPr kumimoji="0" lang="zh-TW" altLang="en-US" sz="2000" b="1" i="0" u="none" strike="noStrike" kern="1200" cap="none" spc="0" normalizeH="0" baseline="0" noProof="0" dirty="0">
                      <a:ln>
                        <a:noFill/>
                      </a:ln>
                      <a:solidFill>
                        <a:srgbClr val="00AEEF">
                          <a:lumMod val="75000"/>
                        </a:srgbClr>
                      </a:solidFill>
                      <a:effectLst/>
                      <a:uLnTx/>
                      <a:uFillTx/>
                      <a:latin typeface="微軟正黑體" panose="020B0604030504040204" pitchFamily="34" charset="-120"/>
                      <a:ea typeface="微軟正黑體" panose="020B0604030504040204" pitchFamily="34" charset="-120"/>
                      <a:cs typeface="+mj-cs"/>
                    </a:rPr>
                    <a:t>工安課程參訪</a:t>
                  </a:r>
                  <a:r>
                    <a:rPr kumimoji="0" lang="en-US" altLang="zh-TW" sz="2000" b="1" i="0" u="none" strike="noStrike" kern="1200" cap="none" spc="0" normalizeH="0" baseline="0" noProof="0" dirty="0">
                      <a:ln>
                        <a:noFill/>
                      </a:ln>
                      <a:solidFill>
                        <a:srgbClr val="00AEEF">
                          <a:lumMod val="75000"/>
                        </a:srgbClr>
                      </a:solidFill>
                      <a:effectLst/>
                      <a:uLnTx/>
                      <a:uFillTx/>
                      <a:latin typeface="微軟正黑體" panose="020B0604030504040204" pitchFamily="34" charset="-120"/>
                      <a:ea typeface="微軟正黑體" panose="020B0604030504040204" pitchFamily="34" charset="-120"/>
                      <a:cs typeface="+mj-cs"/>
                    </a:rPr>
                    <a:t>-</a:t>
                  </a:r>
                  <a:r>
                    <a:rPr kumimoji="0" lang="zh-TW" altLang="en-US" sz="2000" b="1" i="0" u="none" strike="noStrike" kern="1200" cap="none" spc="0" normalizeH="0" baseline="0" noProof="0" dirty="0">
                      <a:ln>
                        <a:noFill/>
                      </a:ln>
                      <a:solidFill>
                        <a:srgbClr val="00AEEF">
                          <a:lumMod val="75000"/>
                        </a:srgbClr>
                      </a:solidFill>
                      <a:effectLst/>
                      <a:uLnTx/>
                      <a:uFillTx/>
                      <a:latin typeface="微軟正黑體" panose="020B0604030504040204" pitchFamily="34" charset="-120"/>
                      <a:ea typeface="微軟正黑體" panose="020B0604030504040204" pitchFamily="34" charset="-120"/>
                      <a:cs typeface="+mj-cs"/>
                    </a:rPr>
                    <a:t>體感、</a:t>
                  </a:r>
                  <a:r>
                    <a:rPr kumimoji="0" lang="en-US" altLang="zh-TW" sz="2000" b="1" i="0" u="none" strike="noStrike" kern="1200" cap="none" spc="0" normalizeH="0" baseline="0" noProof="0" dirty="0">
                      <a:ln>
                        <a:noFill/>
                      </a:ln>
                      <a:solidFill>
                        <a:srgbClr val="00AEEF">
                          <a:lumMod val="75000"/>
                        </a:srgbClr>
                      </a:solidFill>
                      <a:effectLst/>
                      <a:uLnTx/>
                      <a:uFillTx/>
                      <a:latin typeface="微軟正黑體" panose="020B0604030504040204" pitchFamily="34" charset="-120"/>
                      <a:ea typeface="微軟正黑體" panose="020B0604030504040204" pitchFamily="34" charset="-120"/>
                      <a:cs typeface="+mj-cs"/>
                    </a:rPr>
                    <a:t>XR</a:t>
                  </a:r>
                  <a:r>
                    <a:rPr kumimoji="0" lang="zh-TW" altLang="en-US" sz="2000" b="1" i="0" u="none" strike="noStrike" kern="1200" cap="none" spc="0" normalizeH="0" baseline="0" noProof="0" dirty="0">
                      <a:ln>
                        <a:noFill/>
                      </a:ln>
                      <a:solidFill>
                        <a:srgbClr val="00AEEF">
                          <a:lumMod val="75000"/>
                        </a:srgbClr>
                      </a:solidFill>
                      <a:effectLst/>
                      <a:uLnTx/>
                      <a:uFillTx/>
                      <a:latin typeface="微軟正黑體" panose="020B0604030504040204" pitchFamily="34" charset="-120"/>
                      <a:ea typeface="微軟正黑體" panose="020B0604030504040204" pitchFamily="34" charset="-120"/>
                      <a:cs typeface="+mj-cs"/>
                    </a:rPr>
                    <a:t>體驗</a:t>
                  </a:r>
                </a:p>
              </p:txBody>
            </p:sp>
            <p:sp>
              <p:nvSpPr>
                <p:cNvPr id="16" name="標題 1">
                  <a:extLst>
                    <a:ext uri="{FF2B5EF4-FFF2-40B4-BE49-F238E27FC236}">
                      <a16:creationId xmlns:a16="http://schemas.microsoft.com/office/drawing/2014/main" id="{F76A995B-CD87-4E1E-A486-011C8B52DAAB}"/>
                    </a:ext>
                  </a:extLst>
                </p:cNvPr>
                <p:cNvSpPr txBox="1">
                  <a:spLocks/>
                </p:cNvSpPr>
                <p:nvPr/>
              </p:nvSpPr>
              <p:spPr>
                <a:xfrm>
                  <a:off x="-68803" y="2683943"/>
                  <a:ext cx="2391440" cy="648000"/>
                </a:xfrm>
                <a:prstGeom prst="rect">
                  <a:avLst/>
                </a:prstGeom>
              </p:spPr>
              <p:txBody>
                <a:bodyPr vert="horz" lIns="91440" tIns="45720" rIns="91440" bIns="45720" rtlCol="0" anchor="ctr">
                  <a:normAutofit/>
                </a:bodyPr>
                <a:lstStyle>
                  <a:lvl1pPr algn="l" defTabSz="914674" rtl="0" eaLnBrk="1" latinLnBrk="0" hangingPunct="1">
                    <a:lnSpc>
                      <a:spcPct val="80000"/>
                    </a:lnSpc>
                    <a:spcBef>
                      <a:spcPct val="0"/>
                    </a:spcBef>
                    <a:buNone/>
                    <a:defRPr sz="3601" b="1" kern="1200">
                      <a:solidFill>
                        <a:schemeClr val="accent1">
                          <a:lumMod val="75000"/>
                        </a:schemeClr>
                      </a:solidFill>
                      <a:latin typeface="+mj-ea"/>
                      <a:ea typeface="+mj-ea"/>
                      <a:cs typeface="+mj-cs"/>
                    </a:defRPr>
                  </a:lvl1pPr>
                </a:lstStyle>
                <a:p>
                  <a:pPr marL="0" marR="0" lvl="0" indent="0" algn="ctr" defTabSz="914674" rtl="0" eaLnBrk="1" fontAlgn="auto" latinLnBrk="0" hangingPunct="1">
                    <a:lnSpc>
                      <a:spcPct val="80000"/>
                    </a:lnSpc>
                    <a:spcBef>
                      <a:spcPct val="0"/>
                    </a:spcBef>
                    <a:spcAft>
                      <a:spcPts val="0"/>
                    </a:spcAft>
                    <a:buClrTx/>
                    <a:buSzTx/>
                    <a:buFontTx/>
                    <a:buNone/>
                    <a:tabLst/>
                    <a:defRPr/>
                  </a:pPr>
                  <a:r>
                    <a:rPr kumimoji="0" lang="zh-TW" altLang="en-US" sz="2000" b="1" i="0" u="none" strike="noStrike" kern="1200" cap="none" spc="0" normalizeH="0" baseline="0" noProof="0" dirty="0">
                      <a:ln>
                        <a:noFill/>
                      </a:ln>
                      <a:solidFill>
                        <a:srgbClr val="00AEEF">
                          <a:lumMod val="75000"/>
                        </a:srgbClr>
                      </a:solidFill>
                      <a:effectLst/>
                      <a:uLnTx/>
                      <a:uFillTx/>
                      <a:latin typeface="微軟正黑體" panose="020B0604030504040204" pitchFamily="34" charset="-120"/>
                      <a:ea typeface="微軟正黑體" panose="020B0604030504040204" pitchFamily="34" charset="-120"/>
                      <a:cs typeface="+mj-cs"/>
                    </a:rPr>
                    <a:t>職安實作</a:t>
                  </a:r>
                  <a:r>
                    <a:rPr kumimoji="0" lang="en-US" altLang="zh-TW" sz="2000" b="1" i="0" u="none" strike="noStrike" kern="1200" cap="none" spc="0" normalizeH="0" baseline="0" noProof="0" dirty="0">
                      <a:ln>
                        <a:noFill/>
                      </a:ln>
                      <a:solidFill>
                        <a:srgbClr val="00AEEF">
                          <a:lumMod val="75000"/>
                        </a:srgbClr>
                      </a:solidFill>
                      <a:effectLst/>
                      <a:uLnTx/>
                      <a:uFillTx/>
                      <a:latin typeface="微軟正黑體" panose="020B0604030504040204" pitchFamily="34" charset="-120"/>
                      <a:ea typeface="微軟正黑體" panose="020B0604030504040204" pitchFamily="34" charset="-120"/>
                      <a:cs typeface="+mj-cs"/>
                    </a:rPr>
                    <a:t>-</a:t>
                  </a:r>
                  <a:r>
                    <a:rPr kumimoji="0" lang="zh-TW" altLang="en-US" sz="2000" b="1" i="0" u="none" strike="noStrike" kern="1200" cap="none" spc="0" normalizeH="0" baseline="0" noProof="0" dirty="0">
                      <a:ln>
                        <a:noFill/>
                      </a:ln>
                      <a:solidFill>
                        <a:srgbClr val="00AEEF">
                          <a:lumMod val="75000"/>
                        </a:srgbClr>
                      </a:solidFill>
                      <a:effectLst/>
                      <a:uLnTx/>
                      <a:uFillTx/>
                      <a:latin typeface="微軟正黑體" panose="020B0604030504040204" pitchFamily="34" charset="-120"/>
                      <a:ea typeface="微軟正黑體" panose="020B0604030504040204" pitchFamily="34" charset="-120"/>
                      <a:cs typeface="+mj-cs"/>
                    </a:rPr>
                    <a:t>鷹架搭建觀摩</a:t>
                  </a:r>
                </a:p>
              </p:txBody>
            </p:sp>
          </p:grpSp>
          <p:pic>
            <p:nvPicPr>
              <p:cNvPr id="22" name="圖片 21">
                <a:extLst>
                  <a:ext uri="{FF2B5EF4-FFF2-40B4-BE49-F238E27FC236}">
                    <a16:creationId xmlns:a16="http://schemas.microsoft.com/office/drawing/2014/main" id="{EB58668C-7143-4EFD-8BB9-6271808E03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4527" y="4774623"/>
                <a:ext cx="2543184" cy="1906528"/>
              </a:xfrm>
              <a:prstGeom prst="rect">
                <a:avLst/>
              </a:prstGeom>
              <a:ln>
                <a:noFill/>
              </a:ln>
              <a:effectLst>
                <a:softEdge rad="112500"/>
              </a:effectLst>
            </p:spPr>
          </p:pic>
        </p:grpSp>
        <p:pic>
          <p:nvPicPr>
            <p:cNvPr id="23" name="圖片 22">
              <a:extLst>
                <a:ext uri="{FF2B5EF4-FFF2-40B4-BE49-F238E27FC236}">
                  <a16:creationId xmlns:a16="http://schemas.microsoft.com/office/drawing/2014/main" id="{90B249ED-9BDD-4FCC-872E-B15A56F73C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750" y="1484162"/>
              <a:ext cx="2988000" cy="2241000"/>
            </a:xfrm>
            <a:prstGeom prst="rect">
              <a:avLst/>
            </a:prstGeom>
            <a:ln>
              <a:noFill/>
            </a:ln>
            <a:effectLst>
              <a:softEdge rad="112500"/>
            </a:effectLst>
          </p:spPr>
        </p:pic>
        <p:pic>
          <p:nvPicPr>
            <p:cNvPr id="28" name="圖片 27">
              <a:extLst>
                <a:ext uri="{FF2B5EF4-FFF2-40B4-BE49-F238E27FC236}">
                  <a16:creationId xmlns:a16="http://schemas.microsoft.com/office/drawing/2014/main" id="{AC1DE5AD-E92E-454D-BDB7-9F897C108B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73" r="22414" b="10564"/>
            <a:stretch/>
          </p:blipFill>
          <p:spPr>
            <a:xfrm>
              <a:off x="78887" y="1244134"/>
              <a:ext cx="2251167" cy="2239990"/>
            </a:xfrm>
            <a:prstGeom prst="rect">
              <a:avLst/>
            </a:prstGeom>
            <a:ln>
              <a:noFill/>
            </a:ln>
            <a:effectLst>
              <a:softEdge rad="112500"/>
            </a:effectLst>
          </p:spPr>
        </p:pic>
      </p:grpSp>
      <p:grpSp>
        <p:nvGrpSpPr>
          <p:cNvPr id="39" name="群組 38">
            <a:extLst>
              <a:ext uri="{FF2B5EF4-FFF2-40B4-BE49-F238E27FC236}">
                <a16:creationId xmlns:a16="http://schemas.microsoft.com/office/drawing/2014/main" id="{5773692F-DBC7-4B0B-AA1C-493A7B68C3E2}"/>
              </a:ext>
            </a:extLst>
          </p:cNvPr>
          <p:cNvGrpSpPr/>
          <p:nvPr/>
        </p:nvGrpSpPr>
        <p:grpSpPr>
          <a:xfrm>
            <a:off x="5169722" y="3920142"/>
            <a:ext cx="2354562" cy="2062692"/>
            <a:chOff x="9858540" y="3905907"/>
            <a:chExt cx="2259769" cy="1887559"/>
          </a:xfrm>
        </p:grpSpPr>
        <p:sp>
          <p:nvSpPr>
            <p:cNvPr id="21" name="標題 1">
              <a:extLst>
                <a:ext uri="{FF2B5EF4-FFF2-40B4-BE49-F238E27FC236}">
                  <a16:creationId xmlns:a16="http://schemas.microsoft.com/office/drawing/2014/main" id="{81455EDF-2410-4EF4-BDCD-AC13D686E3EE}"/>
                </a:ext>
              </a:extLst>
            </p:cNvPr>
            <p:cNvSpPr txBox="1">
              <a:spLocks/>
            </p:cNvSpPr>
            <p:nvPr/>
          </p:nvSpPr>
          <p:spPr>
            <a:xfrm>
              <a:off x="9868363" y="3905907"/>
              <a:ext cx="2199117" cy="434245"/>
            </a:xfrm>
            <a:prstGeom prst="rect">
              <a:avLst/>
            </a:prstGeom>
          </p:spPr>
          <p:txBody>
            <a:bodyPr vert="horz" lIns="91440" tIns="45720" rIns="91440" bIns="45720" rtlCol="0" anchor="ctr">
              <a:noAutofit/>
            </a:bodyPr>
            <a:lstStyle>
              <a:lvl1pPr algn="l" defTabSz="914674" rtl="0" eaLnBrk="1" latinLnBrk="0" hangingPunct="1">
                <a:lnSpc>
                  <a:spcPct val="80000"/>
                </a:lnSpc>
                <a:spcBef>
                  <a:spcPct val="0"/>
                </a:spcBef>
                <a:buNone/>
                <a:defRPr sz="3601" b="1" kern="1200">
                  <a:solidFill>
                    <a:schemeClr val="accent1">
                      <a:lumMod val="75000"/>
                    </a:schemeClr>
                  </a:solidFill>
                  <a:latin typeface="+mj-ea"/>
                  <a:ea typeface="+mj-ea"/>
                  <a:cs typeface="+mj-cs"/>
                </a:defRPr>
              </a:lvl1pPr>
            </a:lstStyle>
            <a:p>
              <a:pPr marL="0" marR="0" lvl="0" indent="0" algn="ctr" defTabSz="914674" rtl="0" eaLnBrk="1" fontAlgn="auto" latinLnBrk="0" hangingPunct="1">
                <a:lnSpc>
                  <a:spcPct val="80000"/>
                </a:lnSpc>
                <a:spcBef>
                  <a:spcPct val="0"/>
                </a:spcBef>
                <a:spcAft>
                  <a:spcPts val="0"/>
                </a:spcAft>
                <a:buClrTx/>
                <a:buSzTx/>
                <a:buFontTx/>
                <a:buNone/>
                <a:tabLst/>
                <a:defRPr/>
              </a:pPr>
              <a:r>
                <a:rPr kumimoji="0" lang="zh-TW" altLang="en-US" sz="2000" b="1" i="0" u="none" strike="noStrike" kern="1200" cap="none" spc="0" normalizeH="0" baseline="0" noProof="0" dirty="0">
                  <a:ln>
                    <a:noFill/>
                  </a:ln>
                  <a:solidFill>
                    <a:srgbClr val="00AEEF">
                      <a:lumMod val="75000"/>
                    </a:srgbClr>
                  </a:solidFill>
                  <a:effectLst/>
                  <a:uLnTx/>
                  <a:uFillTx/>
                  <a:latin typeface="微軟正黑體" panose="020B0604030504040204" pitchFamily="34" charset="-120"/>
                  <a:ea typeface="微軟正黑體" panose="020B0604030504040204" pitchFamily="34" charset="-120"/>
                  <a:cs typeface="+mj-cs"/>
                </a:rPr>
                <a:t>英語研習營</a:t>
              </a:r>
              <a:endParaRPr kumimoji="0" lang="en-US" altLang="zh-TW" sz="2000" b="1" i="0" u="none" strike="noStrike" kern="1200" cap="none" spc="0" normalizeH="0" baseline="0" noProof="0" dirty="0">
                <a:ln>
                  <a:noFill/>
                </a:ln>
                <a:solidFill>
                  <a:srgbClr val="00AEEF">
                    <a:lumMod val="75000"/>
                  </a:srgbClr>
                </a:solidFill>
                <a:effectLst/>
                <a:uLnTx/>
                <a:uFillTx/>
                <a:latin typeface="微軟正黑體" panose="020B0604030504040204" pitchFamily="34" charset="-120"/>
                <a:ea typeface="微軟正黑體" panose="020B0604030504040204" pitchFamily="34" charset="-120"/>
                <a:cs typeface="+mj-cs"/>
              </a:endParaRPr>
            </a:p>
          </p:txBody>
        </p:sp>
        <p:pic>
          <p:nvPicPr>
            <p:cNvPr id="33" name="圖片 32">
              <a:extLst>
                <a:ext uri="{FF2B5EF4-FFF2-40B4-BE49-F238E27FC236}">
                  <a16:creationId xmlns:a16="http://schemas.microsoft.com/office/drawing/2014/main" id="{5FEE83D0-A2F7-40B8-90B1-E733363677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557" t="-1072" r="7398" b="1072"/>
            <a:stretch/>
          </p:blipFill>
          <p:spPr>
            <a:xfrm>
              <a:off x="9858540" y="4275443"/>
              <a:ext cx="2259769" cy="1518023"/>
            </a:xfrm>
            <a:prstGeom prst="rect">
              <a:avLst/>
            </a:prstGeom>
            <a:ln>
              <a:noFill/>
            </a:ln>
            <a:effectLst>
              <a:softEdge rad="112500"/>
            </a:effectLst>
          </p:spPr>
        </p:pic>
      </p:grpSp>
      <p:pic>
        <p:nvPicPr>
          <p:cNvPr id="35" name="圖片 34">
            <a:extLst>
              <a:ext uri="{FF2B5EF4-FFF2-40B4-BE49-F238E27FC236}">
                <a16:creationId xmlns:a16="http://schemas.microsoft.com/office/drawing/2014/main" id="{9E154195-865B-46E7-8F15-8CE8C261ED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672"/>
          <a:stretch/>
        </p:blipFill>
        <p:spPr>
          <a:xfrm>
            <a:off x="9497392" y="502823"/>
            <a:ext cx="2379828" cy="2994467"/>
          </a:xfrm>
          <a:prstGeom prst="rect">
            <a:avLst/>
          </a:prstGeom>
          <a:ln>
            <a:noFill/>
          </a:ln>
          <a:effectLst>
            <a:softEdge rad="112500"/>
          </a:effectLst>
        </p:spPr>
      </p:pic>
      <p:grpSp>
        <p:nvGrpSpPr>
          <p:cNvPr id="38" name="群組 37">
            <a:extLst>
              <a:ext uri="{FF2B5EF4-FFF2-40B4-BE49-F238E27FC236}">
                <a16:creationId xmlns:a16="http://schemas.microsoft.com/office/drawing/2014/main" id="{8D368F3B-3474-4E0E-A228-1BD644BC7775}"/>
              </a:ext>
            </a:extLst>
          </p:cNvPr>
          <p:cNvGrpSpPr/>
          <p:nvPr/>
        </p:nvGrpSpPr>
        <p:grpSpPr>
          <a:xfrm>
            <a:off x="7655763" y="3822170"/>
            <a:ext cx="4288239" cy="2873592"/>
            <a:chOff x="5436132" y="3869914"/>
            <a:chExt cx="4288239" cy="2873592"/>
          </a:xfrm>
        </p:grpSpPr>
        <p:sp>
          <p:nvSpPr>
            <p:cNvPr id="19" name="標題 1">
              <a:extLst>
                <a:ext uri="{FF2B5EF4-FFF2-40B4-BE49-F238E27FC236}">
                  <a16:creationId xmlns:a16="http://schemas.microsoft.com/office/drawing/2014/main" id="{84F33C0B-002B-4484-B6CD-ACEF341DABD7}"/>
                </a:ext>
              </a:extLst>
            </p:cNvPr>
            <p:cNvSpPr txBox="1">
              <a:spLocks/>
            </p:cNvSpPr>
            <p:nvPr/>
          </p:nvSpPr>
          <p:spPr>
            <a:xfrm>
              <a:off x="6221971" y="3869914"/>
              <a:ext cx="2111580" cy="434245"/>
            </a:xfrm>
            <a:prstGeom prst="rect">
              <a:avLst/>
            </a:prstGeom>
          </p:spPr>
          <p:txBody>
            <a:bodyPr vert="horz" lIns="91440" tIns="45720" rIns="91440" bIns="45720" rtlCol="0" anchor="ctr">
              <a:normAutofit/>
            </a:bodyPr>
            <a:lstStyle>
              <a:lvl1pPr algn="l" defTabSz="914674" rtl="0" eaLnBrk="1" latinLnBrk="0" hangingPunct="1">
                <a:lnSpc>
                  <a:spcPct val="80000"/>
                </a:lnSpc>
                <a:spcBef>
                  <a:spcPct val="0"/>
                </a:spcBef>
                <a:buNone/>
                <a:defRPr sz="3601" b="1" kern="1200">
                  <a:solidFill>
                    <a:schemeClr val="accent1">
                      <a:lumMod val="75000"/>
                    </a:schemeClr>
                  </a:solidFill>
                  <a:latin typeface="+mj-ea"/>
                  <a:ea typeface="+mj-ea"/>
                  <a:cs typeface="+mj-cs"/>
                </a:defRPr>
              </a:lvl1pPr>
            </a:lstStyle>
            <a:p>
              <a:pPr marL="0" marR="0" lvl="0" indent="0" algn="ctr" defTabSz="914674" rtl="0" eaLnBrk="1" fontAlgn="auto" latinLnBrk="0" hangingPunct="1">
                <a:lnSpc>
                  <a:spcPct val="80000"/>
                </a:lnSpc>
                <a:spcBef>
                  <a:spcPct val="0"/>
                </a:spcBef>
                <a:spcAft>
                  <a:spcPts val="0"/>
                </a:spcAft>
                <a:buClrTx/>
                <a:buSzTx/>
                <a:buFontTx/>
                <a:buNone/>
                <a:tabLst/>
                <a:defRPr/>
              </a:pPr>
              <a:r>
                <a:rPr kumimoji="0" lang="zh-TW" altLang="en-US" sz="2000" b="1" i="0" u="none" strike="noStrike" kern="1200" cap="none" spc="0" normalizeH="0" baseline="0" noProof="0" dirty="0">
                  <a:ln>
                    <a:noFill/>
                  </a:ln>
                  <a:solidFill>
                    <a:srgbClr val="00AEEF">
                      <a:lumMod val="75000"/>
                    </a:srgbClr>
                  </a:solidFill>
                  <a:effectLst/>
                  <a:uLnTx/>
                  <a:uFillTx/>
                  <a:latin typeface="微軟正黑體" panose="020B0604030504040204" pitchFamily="34" charset="-120"/>
                  <a:ea typeface="微軟正黑體" panose="020B0604030504040204" pitchFamily="34" charset="-120"/>
                  <a:cs typeface="+mj-cs"/>
                </a:rPr>
                <a:t>土壤力學課程</a:t>
              </a:r>
            </a:p>
          </p:txBody>
        </p:sp>
        <p:pic>
          <p:nvPicPr>
            <p:cNvPr id="24" name="圖片 23">
              <a:extLst>
                <a:ext uri="{FF2B5EF4-FFF2-40B4-BE49-F238E27FC236}">
                  <a16:creationId xmlns:a16="http://schemas.microsoft.com/office/drawing/2014/main" id="{E3E76B9A-F979-4218-BCDE-140C12C21A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7650" y="4186380"/>
              <a:ext cx="2956721" cy="2216541"/>
            </a:xfrm>
            <a:prstGeom prst="rect">
              <a:avLst/>
            </a:prstGeom>
            <a:ln>
              <a:noFill/>
            </a:ln>
            <a:effectLst>
              <a:softEdge rad="112500"/>
            </a:effectLst>
          </p:spPr>
        </p:pic>
        <p:pic>
          <p:nvPicPr>
            <p:cNvPr id="37" name="圖片 36">
              <a:extLst>
                <a:ext uri="{FF2B5EF4-FFF2-40B4-BE49-F238E27FC236}">
                  <a16:creationId xmlns:a16="http://schemas.microsoft.com/office/drawing/2014/main" id="{BFF4C836-FE51-43FF-A075-26B536118F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299"/>
            <a:stretch/>
          </p:blipFill>
          <p:spPr>
            <a:xfrm>
              <a:off x="5436132" y="4796941"/>
              <a:ext cx="2225302" cy="1946565"/>
            </a:xfrm>
            <a:prstGeom prst="rect">
              <a:avLst/>
            </a:prstGeom>
            <a:ln>
              <a:noFill/>
            </a:ln>
            <a:effectLst>
              <a:softEdge rad="112500"/>
            </a:effectLst>
          </p:spPr>
        </p:pic>
      </p:grpSp>
      <p:pic>
        <p:nvPicPr>
          <p:cNvPr id="26" name="圖片 25">
            <a:extLst>
              <a:ext uri="{FF2B5EF4-FFF2-40B4-BE49-F238E27FC236}">
                <a16:creationId xmlns:a16="http://schemas.microsoft.com/office/drawing/2014/main" id="{051B8746-DA6D-48EB-AC96-ED98346A53B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57917" y="1409893"/>
            <a:ext cx="3060446" cy="2295335"/>
          </a:xfrm>
          <a:prstGeom prst="rect">
            <a:avLst/>
          </a:prstGeom>
          <a:ln>
            <a:noFill/>
          </a:ln>
          <a:effectLst>
            <a:softEdge rad="112500"/>
          </a:effectLst>
        </p:spPr>
      </p:pic>
      <p:pic>
        <p:nvPicPr>
          <p:cNvPr id="41" name="圖片 40">
            <a:extLst>
              <a:ext uri="{FF2B5EF4-FFF2-40B4-BE49-F238E27FC236}">
                <a16:creationId xmlns:a16="http://schemas.microsoft.com/office/drawing/2014/main" id="{709B432E-2D82-43AB-8A3E-F5A0F3BFC19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5001" r="22574"/>
          <a:stretch/>
        </p:blipFill>
        <p:spPr>
          <a:xfrm>
            <a:off x="5232042" y="1418065"/>
            <a:ext cx="2160000" cy="2317618"/>
          </a:xfrm>
          <a:prstGeom prst="rect">
            <a:avLst/>
          </a:prstGeom>
          <a:ln>
            <a:noFill/>
          </a:ln>
          <a:effectLst>
            <a:softEdge rad="112500"/>
          </a:effectLst>
        </p:spPr>
      </p:pic>
    </p:spTree>
    <p:extLst>
      <p:ext uri="{BB962C8B-B14F-4D97-AF65-F5344CB8AC3E}">
        <p14:creationId xmlns:p14="http://schemas.microsoft.com/office/powerpoint/2010/main" val="3448191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0" y="0"/>
            <a:ext cx="12157980" cy="6858000"/>
            <a:chOff x="0" y="-56267"/>
            <a:chExt cx="12192000" cy="685800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67"/>
              <a:ext cx="12192000" cy="6858000"/>
            </a:xfrm>
            <a:prstGeom prst="rect">
              <a:avLst/>
            </a:prstGeom>
            <a:ln>
              <a:solidFill>
                <a:schemeClr val="bg1"/>
              </a:solidFill>
            </a:ln>
          </p:spPr>
        </p:pic>
        <p:sp>
          <p:nvSpPr>
            <p:cNvPr id="5" name="矩形 4"/>
            <p:cNvSpPr/>
            <p:nvPr/>
          </p:nvSpPr>
          <p:spPr>
            <a:xfrm>
              <a:off x="1685685" y="228599"/>
              <a:ext cx="9084365" cy="1063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矩形 1"/>
          <p:cNvSpPr/>
          <p:nvPr/>
        </p:nvSpPr>
        <p:spPr>
          <a:xfrm>
            <a:off x="1426141" y="1818867"/>
            <a:ext cx="8784923" cy="1769165"/>
          </a:xfrm>
          <a:prstGeom prst="rect">
            <a:avLst/>
          </a:prstGeom>
          <a:solidFill>
            <a:srgbClr val="EE6C2F"/>
          </a:solidFill>
          <a:ln>
            <a:solidFill>
              <a:srgbClr val="4D44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a:solidFill>
                  <a:schemeClr val="bg1"/>
                </a:solidFill>
                <a:latin typeface="微軟正黑體" panose="020B0604030504040204" pitchFamily="34" charset="-120"/>
                <a:ea typeface="微軟正黑體" panose="020B0604030504040204" pitchFamily="34" charset="-120"/>
              </a:rPr>
              <a:t>模 具</a:t>
            </a:r>
            <a:r>
              <a:rPr lang="zh-TW" altLang="en-US" sz="6000" b="1" dirty="0" smtClean="0">
                <a:solidFill>
                  <a:schemeClr val="bg1"/>
                </a:solidFill>
                <a:latin typeface="微軟正黑體" panose="020B0604030504040204" pitchFamily="34" charset="-120"/>
                <a:ea typeface="微軟正黑體" panose="020B0604030504040204" pitchFamily="34" charset="-120"/>
              </a:rPr>
              <a:t> </a:t>
            </a:r>
            <a:r>
              <a:rPr lang="zh-TW" altLang="en-US" sz="6000" b="1" dirty="0">
                <a:solidFill>
                  <a:schemeClr val="bg1"/>
                </a:solidFill>
                <a:latin typeface="微軟正黑體" panose="020B0604030504040204" pitchFamily="34" charset="-120"/>
                <a:ea typeface="微軟正黑體" panose="020B0604030504040204" pitchFamily="34" charset="-120"/>
              </a:rPr>
              <a:t>工 程 科 介 紹</a:t>
            </a:r>
          </a:p>
        </p:txBody>
      </p:sp>
      <p:cxnSp>
        <p:nvCxnSpPr>
          <p:cNvPr id="12" name="直線接點 11"/>
          <p:cNvCxnSpPr/>
          <p:nvPr/>
        </p:nvCxnSpPr>
        <p:spPr>
          <a:xfrm>
            <a:off x="1803195" y="3290723"/>
            <a:ext cx="80308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群組 15">
            <a:extLst>
              <a:ext uri="{FF2B5EF4-FFF2-40B4-BE49-F238E27FC236}">
                <a16:creationId xmlns:a16="http://schemas.microsoft.com/office/drawing/2014/main" id="{285B929B-3BDC-48FB-8133-0EEE76214C39}"/>
              </a:ext>
            </a:extLst>
          </p:cNvPr>
          <p:cNvGrpSpPr/>
          <p:nvPr/>
        </p:nvGrpSpPr>
        <p:grpSpPr>
          <a:xfrm>
            <a:off x="78887" y="0"/>
            <a:ext cx="8846452" cy="698450"/>
            <a:chOff x="-967" y="-39262"/>
            <a:chExt cx="9795745" cy="698450"/>
          </a:xfrm>
        </p:grpSpPr>
        <p:grpSp>
          <p:nvGrpSpPr>
            <p:cNvPr id="17" name="群組 16">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9"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18"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招生科系介紹</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模具工程科</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graphicFrame>
        <p:nvGraphicFramePr>
          <p:cNvPr id="3" name="資料庫圖表 2"/>
          <p:cNvGraphicFramePr/>
          <p:nvPr>
            <p:extLst>
              <p:ext uri="{D42A27DB-BD31-4B8C-83A1-F6EECF244321}">
                <p14:modId xmlns:p14="http://schemas.microsoft.com/office/powerpoint/2010/main" val="3327387605"/>
              </p:ext>
            </p:extLst>
          </p:nvPr>
        </p:nvGraphicFramePr>
        <p:xfrm>
          <a:off x="1506527" y="3731213"/>
          <a:ext cx="7418811" cy="237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91689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96148"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參、招生科系介紹</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模具工程科</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系所簡介</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sp>
        <p:nvSpPr>
          <p:cNvPr id="8" name="矩形 7">
            <a:extLst>
              <a:ext uri="{FF2B5EF4-FFF2-40B4-BE49-F238E27FC236}">
                <a16:creationId xmlns:a16="http://schemas.microsoft.com/office/drawing/2014/main" id="{F634FEFA-8747-8EE6-43B6-73FD16B86610}"/>
              </a:ext>
            </a:extLst>
          </p:cNvPr>
          <p:cNvSpPr/>
          <p:nvPr/>
        </p:nvSpPr>
        <p:spPr>
          <a:xfrm>
            <a:off x="0" y="1603601"/>
            <a:ext cx="12192001" cy="4740274"/>
          </a:xfrm>
          <a:prstGeom prst="rect">
            <a:avLst/>
          </a:prstGeom>
          <a:solidFill>
            <a:srgbClr val="396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9" name="群組 8"/>
          <p:cNvGrpSpPr/>
          <p:nvPr/>
        </p:nvGrpSpPr>
        <p:grpSpPr>
          <a:xfrm>
            <a:off x="182880" y="2021706"/>
            <a:ext cx="11820698" cy="3960000"/>
            <a:chOff x="305880" y="1894793"/>
            <a:chExt cx="11518831" cy="4373415"/>
          </a:xfrm>
        </p:grpSpPr>
        <p:sp>
          <p:nvSpPr>
            <p:cNvPr id="10" name="矩形 9">
              <a:extLst>
                <a:ext uri="{FF2B5EF4-FFF2-40B4-BE49-F238E27FC236}">
                  <a16:creationId xmlns:a16="http://schemas.microsoft.com/office/drawing/2014/main" id="{245958B7-C608-B103-0471-23E04A8846CB}"/>
                </a:ext>
              </a:extLst>
            </p:cNvPr>
            <p:cNvSpPr/>
            <p:nvPr/>
          </p:nvSpPr>
          <p:spPr>
            <a:xfrm>
              <a:off x="305880" y="1894793"/>
              <a:ext cx="3714066" cy="4373415"/>
            </a:xfrm>
            <a:prstGeom prst="rect">
              <a:avLst/>
            </a:prstGeom>
            <a:solidFill>
              <a:schemeClr val="bg1"/>
            </a:solidFill>
            <a:ln w="57150">
              <a:solidFill>
                <a:srgbClr val="396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矩形 10">
              <a:extLst>
                <a:ext uri="{FF2B5EF4-FFF2-40B4-BE49-F238E27FC236}">
                  <a16:creationId xmlns:a16="http://schemas.microsoft.com/office/drawing/2014/main" id="{245958B7-C608-B103-0471-23E04A8846CB}"/>
                </a:ext>
              </a:extLst>
            </p:cNvPr>
            <p:cNvSpPr/>
            <p:nvPr/>
          </p:nvSpPr>
          <p:spPr>
            <a:xfrm>
              <a:off x="4209813" y="1894793"/>
              <a:ext cx="3714066" cy="4373415"/>
            </a:xfrm>
            <a:prstGeom prst="rect">
              <a:avLst/>
            </a:prstGeom>
            <a:solidFill>
              <a:schemeClr val="bg1"/>
            </a:solidFill>
            <a:ln w="57150">
              <a:solidFill>
                <a:srgbClr val="396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a:t>
              </a:r>
              <a:endParaRPr kumimoji="1"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11">
              <a:extLst>
                <a:ext uri="{FF2B5EF4-FFF2-40B4-BE49-F238E27FC236}">
                  <a16:creationId xmlns:a16="http://schemas.microsoft.com/office/drawing/2014/main" id="{245958B7-C608-B103-0471-23E04A8846CB}"/>
                </a:ext>
              </a:extLst>
            </p:cNvPr>
            <p:cNvSpPr/>
            <p:nvPr/>
          </p:nvSpPr>
          <p:spPr>
            <a:xfrm>
              <a:off x="8110645" y="1894793"/>
              <a:ext cx="3714066" cy="4373415"/>
            </a:xfrm>
            <a:prstGeom prst="rect">
              <a:avLst/>
            </a:prstGeom>
            <a:solidFill>
              <a:schemeClr val="bg1"/>
            </a:solidFill>
            <a:ln w="57150">
              <a:solidFill>
                <a:srgbClr val="396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13" name="Google Shape;10333;p40">
            <a:extLst>
              <a:ext uri="{FF2B5EF4-FFF2-40B4-BE49-F238E27FC236}">
                <a16:creationId xmlns:a16="http://schemas.microsoft.com/office/drawing/2014/main" id="{759ED23B-B825-672C-A9B4-12A64E186C8F}"/>
              </a:ext>
            </a:extLst>
          </p:cNvPr>
          <p:cNvSpPr txBox="1">
            <a:spLocks/>
          </p:cNvSpPr>
          <p:nvPr/>
        </p:nvSpPr>
        <p:spPr>
          <a:xfrm>
            <a:off x="687236" y="3646747"/>
            <a:ext cx="2589755" cy="2103120"/>
          </a:xfrm>
          <a:prstGeom prst="rect">
            <a:avLst/>
          </a:prstGeom>
        </p:spPr>
        <p:txBody>
          <a:bodyPr spcFirstLastPara="1" vert="horz" wrap="square" lIns="121900" tIns="121900" rIns="121900" bIns="12190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189" marR="0" lvl="0" indent="-457189"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全國唯一系所</a:t>
            </a:r>
            <a:endPar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457189" marR="0" lvl="0" indent="-457189"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完整學制</a:t>
            </a:r>
            <a:endPar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457189" marR="0" lvl="0" indent="-457189"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第二外語</a:t>
            </a:r>
            <a:endPar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457189" marR="0" lvl="0" indent="-457189"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海外交流</a:t>
            </a:r>
            <a:endPar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sp>
        <p:nvSpPr>
          <p:cNvPr id="14" name="Google Shape;10333;p40">
            <a:extLst>
              <a:ext uri="{FF2B5EF4-FFF2-40B4-BE49-F238E27FC236}">
                <a16:creationId xmlns:a16="http://schemas.microsoft.com/office/drawing/2014/main" id="{759ED23B-B825-672C-A9B4-12A64E186C8F}"/>
              </a:ext>
            </a:extLst>
          </p:cNvPr>
          <p:cNvSpPr txBox="1">
            <a:spLocks/>
          </p:cNvSpPr>
          <p:nvPr/>
        </p:nvSpPr>
        <p:spPr>
          <a:xfrm>
            <a:off x="4612569" y="3651822"/>
            <a:ext cx="2874647" cy="2103120"/>
          </a:xfrm>
          <a:prstGeom prst="rect">
            <a:avLst/>
          </a:prstGeom>
        </p:spPr>
        <p:txBody>
          <a:bodyPr spcFirstLastPara="1" vert="horz" wrap="square" lIns="121900" tIns="121900" rIns="121900" bIns="12190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189" marR="0" lvl="0" indent="-457189"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五專</a:t>
            </a:r>
            <a:endPar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457189" marR="0" lvl="0" indent="-457189"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日二技</a:t>
            </a:r>
            <a:endPar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457189" marR="0" lvl="0" indent="-457189"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日四技、進四技</a:t>
            </a:r>
            <a:endPar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457189" marR="0" lvl="0" indent="-457189"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日碩士、碩專班</a:t>
            </a:r>
            <a:endPar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457189" marR="0" lvl="0" indent="-457189"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博士班</a:t>
            </a:r>
            <a:endPar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sp>
        <p:nvSpPr>
          <p:cNvPr id="15" name="Google Shape;10333;p40">
            <a:extLst>
              <a:ext uri="{FF2B5EF4-FFF2-40B4-BE49-F238E27FC236}">
                <a16:creationId xmlns:a16="http://schemas.microsoft.com/office/drawing/2014/main" id="{759ED23B-B825-672C-A9B4-12A64E186C8F}"/>
              </a:ext>
            </a:extLst>
          </p:cNvPr>
          <p:cNvSpPr txBox="1">
            <a:spLocks/>
          </p:cNvSpPr>
          <p:nvPr/>
        </p:nvSpPr>
        <p:spPr>
          <a:xfrm>
            <a:off x="8311859" y="3651822"/>
            <a:ext cx="3713609" cy="2103120"/>
          </a:xfrm>
          <a:prstGeom prst="rect">
            <a:avLst/>
          </a:prstGeom>
          <a:noFill/>
        </p:spPr>
        <p:txBody>
          <a:bodyPr spcFirstLastPara="1" vert="horz" wrap="square" lIns="121900" tIns="121900" rIns="121900" bIns="12190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189" marR="0" lvl="0" indent="-457189"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教授：</a:t>
            </a:r>
            <a:r>
              <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12</a:t>
            </a: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位</a:t>
            </a:r>
            <a:endPar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457189" marR="0" lvl="0" indent="-457189"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副教授：</a:t>
            </a:r>
            <a:r>
              <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12</a:t>
            </a: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位</a:t>
            </a:r>
            <a:endPar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457189" marR="0" lvl="0" indent="-457189"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助理教授：</a:t>
            </a:r>
            <a:r>
              <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6</a:t>
            </a: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位</a:t>
            </a:r>
            <a:endPar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457189" marR="0" lvl="0" indent="-457189"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生活輔導教官：</a:t>
            </a:r>
            <a:r>
              <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2</a:t>
            </a: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位</a:t>
            </a:r>
            <a:endPar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457189" marR="0" lvl="0" indent="-457189"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心理諮商輔導員：</a:t>
            </a:r>
            <a:r>
              <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2</a:t>
            </a: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位</a:t>
            </a:r>
            <a:endPar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grpSp>
        <p:nvGrpSpPr>
          <p:cNvPr id="16" name="Google Shape;23755;p68"/>
          <p:cNvGrpSpPr/>
          <p:nvPr/>
        </p:nvGrpSpPr>
        <p:grpSpPr>
          <a:xfrm>
            <a:off x="1508440" y="2247630"/>
            <a:ext cx="1080000" cy="1080000"/>
            <a:chOff x="4673540" y="3680297"/>
            <a:chExt cx="355434" cy="355815"/>
          </a:xfrm>
          <a:solidFill>
            <a:srgbClr val="396997"/>
          </a:solidFill>
        </p:grpSpPr>
        <p:sp>
          <p:nvSpPr>
            <p:cNvPr id="17" name="Google Shape;23756;p68"/>
            <p:cNvSpPr/>
            <p:nvPr/>
          </p:nvSpPr>
          <p:spPr>
            <a:xfrm>
              <a:off x="4673540" y="3680297"/>
              <a:ext cx="355434" cy="355815"/>
            </a:xfrm>
            <a:custGeom>
              <a:avLst/>
              <a:gdLst/>
              <a:ahLst/>
              <a:cxnLst/>
              <a:rect l="l" t="t" r="r" b="b"/>
              <a:pathLst>
                <a:path w="11193" h="11205" extrusionOk="0">
                  <a:moveTo>
                    <a:pt x="2012" y="0"/>
                  </a:moveTo>
                  <a:cubicBezTo>
                    <a:pt x="905" y="0"/>
                    <a:pt x="0" y="893"/>
                    <a:pt x="0" y="2013"/>
                  </a:cubicBezTo>
                  <a:lnTo>
                    <a:pt x="0" y="9192"/>
                  </a:lnTo>
                  <a:cubicBezTo>
                    <a:pt x="0" y="10287"/>
                    <a:pt x="893" y="11204"/>
                    <a:pt x="2012" y="11204"/>
                  </a:cubicBezTo>
                  <a:lnTo>
                    <a:pt x="9180" y="11204"/>
                  </a:lnTo>
                  <a:cubicBezTo>
                    <a:pt x="10287" y="11204"/>
                    <a:pt x="11192" y="10311"/>
                    <a:pt x="11192" y="9192"/>
                  </a:cubicBezTo>
                  <a:lnTo>
                    <a:pt x="11192" y="2013"/>
                  </a:lnTo>
                  <a:cubicBezTo>
                    <a:pt x="11180" y="917"/>
                    <a:pt x="10287" y="0"/>
                    <a:pt x="9180" y="0"/>
                  </a:cubicBezTo>
                  <a:lnTo>
                    <a:pt x="8085" y="0"/>
                  </a:lnTo>
                  <a:cubicBezTo>
                    <a:pt x="7989" y="0"/>
                    <a:pt x="7918" y="84"/>
                    <a:pt x="7918" y="167"/>
                  </a:cubicBezTo>
                  <a:cubicBezTo>
                    <a:pt x="7918" y="262"/>
                    <a:pt x="7989" y="334"/>
                    <a:pt x="8085" y="334"/>
                  </a:cubicBezTo>
                  <a:lnTo>
                    <a:pt x="9180" y="334"/>
                  </a:lnTo>
                  <a:cubicBezTo>
                    <a:pt x="10109" y="334"/>
                    <a:pt x="10847" y="1084"/>
                    <a:pt x="10847" y="2001"/>
                  </a:cubicBezTo>
                  <a:lnTo>
                    <a:pt x="10847" y="9180"/>
                  </a:lnTo>
                  <a:cubicBezTo>
                    <a:pt x="10847" y="10097"/>
                    <a:pt x="10109" y="10847"/>
                    <a:pt x="9180" y="10847"/>
                  </a:cubicBezTo>
                  <a:lnTo>
                    <a:pt x="2012" y="10847"/>
                  </a:lnTo>
                  <a:cubicBezTo>
                    <a:pt x="1084" y="10847"/>
                    <a:pt x="345" y="10097"/>
                    <a:pt x="345" y="9180"/>
                  </a:cubicBezTo>
                  <a:lnTo>
                    <a:pt x="345" y="2001"/>
                  </a:lnTo>
                  <a:cubicBezTo>
                    <a:pt x="345" y="1084"/>
                    <a:pt x="1084" y="334"/>
                    <a:pt x="2012" y="334"/>
                  </a:cubicBezTo>
                  <a:lnTo>
                    <a:pt x="7418" y="334"/>
                  </a:lnTo>
                  <a:cubicBezTo>
                    <a:pt x="7501" y="334"/>
                    <a:pt x="7573" y="262"/>
                    <a:pt x="7573" y="167"/>
                  </a:cubicBezTo>
                  <a:cubicBezTo>
                    <a:pt x="7573" y="84"/>
                    <a:pt x="7501" y="0"/>
                    <a:pt x="7418" y="0"/>
                  </a:cubicBezTo>
                  <a:close/>
                </a:path>
              </a:pathLst>
            </a:custGeom>
            <a:grpFill/>
            <a:ln>
              <a:solidFill>
                <a:srgbClr val="396997"/>
              </a:solid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18" name="Google Shape;23757;p68"/>
            <p:cNvSpPr/>
            <p:nvPr/>
          </p:nvSpPr>
          <p:spPr>
            <a:xfrm>
              <a:off x="4805864" y="3736630"/>
              <a:ext cx="93042" cy="92661"/>
            </a:xfrm>
            <a:custGeom>
              <a:avLst/>
              <a:gdLst/>
              <a:ahLst/>
              <a:cxnLst/>
              <a:rect l="l" t="t" r="r" b="b"/>
              <a:pathLst>
                <a:path w="2930" h="2918" extrusionOk="0">
                  <a:moveTo>
                    <a:pt x="1477" y="334"/>
                  </a:moveTo>
                  <a:cubicBezTo>
                    <a:pt x="2096" y="334"/>
                    <a:pt x="2608" y="834"/>
                    <a:pt x="2608" y="1465"/>
                  </a:cubicBezTo>
                  <a:cubicBezTo>
                    <a:pt x="2608" y="2084"/>
                    <a:pt x="2096" y="2596"/>
                    <a:pt x="1477" y="2596"/>
                  </a:cubicBezTo>
                  <a:cubicBezTo>
                    <a:pt x="846" y="2596"/>
                    <a:pt x="346" y="2084"/>
                    <a:pt x="346" y="1465"/>
                  </a:cubicBezTo>
                  <a:cubicBezTo>
                    <a:pt x="346" y="834"/>
                    <a:pt x="846" y="334"/>
                    <a:pt x="1477" y="334"/>
                  </a:cubicBezTo>
                  <a:close/>
                  <a:moveTo>
                    <a:pt x="1477" y="0"/>
                  </a:moveTo>
                  <a:cubicBezTo>
                    <a:pt x="667" y="0"/>
                    <a:pt x="12" y="655"/>
                    <a:pt x="12" y="1465"/>
                  </a:cubicBezTo>
                  <a:cubicBezTo>
                    <a:pt x="0" y="2263"/>
                    <a:pt x="655" y="2918"/>
                    <a:pt x="1477" y="2918"/>
                  </a:cubicBezTo>
                  <a:cubicBezTo>
                    <a:pt x="2274" y="2918"/>
                    <a:pt x="2929" y="2263"/>
                    <a:pt x="2929" y="1465"/>
                  </a:cubicBezTo>
                  <a:cubicBezTo>
                    <a:pt x="2929" y="655"/>
                    <a:pt x="2274" y="0"/>
                    <a:pt x="1477" y="0"/>
                  </a:cubicBezTo>
                  <a:close/>
                </a:path>
              </a:pathLst>
            </a:custGeom>
            <a:grpFill/>
            <a:ln>
              <a:solidFill>
                <a:srgbClr val="396997"/>
              </a:solid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19" name="Google Shape;23758;p68"/>
            <p:cNvSpPr/>
            <p:nvPr/>
          </p:nvSpPr>
          <p:spPr>
            <a:xfrm>
              <a:off x="4779380" y="3841358"/>
              <a:ext cx="143723" cy="138801"/>
            </a:xfrm>
            <a:custGeom>
              <a:avLst/>
              <a:gdLst/>
              <a:ahLst/>
              <a:cxnLst/>
              <a:rect l="l" t="t" r="r" b="b"/>
              <a:pathLst>
                <a:path w="4526" h="4371" extrusionOk="0">
                  <a:moveTo>
                    <a:pt x="477" y="1"/>
                  </a:moveTo>
                  <a:cubicBezTo>
                    <a:pt x="215" y="1"/>
                    <a:pt x="1" y="203"/>
                    <a:pt x="1" y="477"/>
                  </a:cubicBezTo>
                  <a:lnTo>
                    <a:pt x="1" y="893"/>
                  </a:lnTo>
                  <a:cubicBezTo>
                    <a:pt x="1" y="1155"/>
                    <a:pt x="203" y="1370"/>
                    <a:pt x="477" y="1370"/>
                  </a:cubicBezTo>
                  <a:lnTo>
                    <a:pt x="763" y="1370"/>
                  </a:lnTo>
                  <a:cubicBezTo>
                    <a:pt x="834" y="1370"/>
                    <a:pt x="906" y="1429"/>
                    <a:pt x="906" y="1513"/>
                  </a:cubicBezTo>
                  <a:lnTo>
                    <a:pt x="906" y="2858"/>
                  </a:lnTo>
                  <a:cubicBezTo>
                    <a:pt x="906" y="2929"/>
                    <a:pt x="846" y="3001"/>
                    <a:pt x="763" y="3001"/>
                  </a:cubicBezTo>
                  <a:lnTo>
                    <a:pt x="572" y="3001"/>
                  </a:lnTo>
                  <a:cubicBezTo>
                    <a:pt x="299" y="3001"/>
                    <a:pt x="96" y="3215"/>
                    <a:pt x="96" y="3477"/>
                  </a:cubicBezTo>
                  <a:lnTo>
                    <a:pt x="96" y="3894"/>
                  </a:lnTo>
                  <a:cubicBezTo>
                    <a:pt x="96" y="4168"/>
                    <a:pt x="299" y="4370"/>
                    <a:pt x="572" y="4370"/>
                  </a:cubicBezTo>
                  <a:lnTo>
                    <a:pt x="4049" y="4370"/>
                  </a:lnTo>
                  <a:cubicBezTo>
                    <a:pt x="4311" y="4370"/>
                    <a:pt x="4525" y="4168"/>
                    <a:pt x="4525" y="3894"/>
                  </a:cubicBezTo>
                  <a:lnTo>
                    <a:pt x="4525" y="3477"/>
                  </a:lnTo>
                  <a:cubicBezTo>
                    <a:pt x="4525" y="3215"/>
                    <a:pt x="4311" y="3001"/>
                    <a:pt x="4049" y="3001"/>
                  </a:cubicBezTo>
                  <a:lnTo>
                    <a:pt x="3859" y="3001"/>
                  </a:lnTo>
                  <a:cubicBezTo>
                    <a:pt x="3787" y="3001"/>
                    <a:pt x="3704" y="2941"/>
                    <a:pt x="3704" y="2858"/>
                  </a:cubicBezTo>
                  <a:lnTo>
                    <a:pt x="3704" y="477"/>
                  </a:lnTo>
                  <a:cubicBezTo>
                    <a:pt x="3704" y="203"/>
                    <a:pt x="3501" y="1"/>
                    <a:pt x="3228" y="1"/>
                  </a:cubicBezTo>
                  <a:lnTo>
                    <a:pt x="1442" y="1"/>
                  </a:lnTo>
                  <a:cubicBezTo>
                    <a:pt x="1358" y="1"/>
                    <a:pt x="1287" y="72"/>
                    <a:pt x="1287" y="155"/>
                  </a:cubicBezTo>
                  <a:cubicBezTo>
                    <a:pt x="1287" y="251"/>
                    <a:pt x="1358" y="322"/>
                    <a:pt x="1442" y="322"/>
                  </a:cubicBezTo>
                  <a:lnTo>
                    <a:pt x="3228" y="322"/>
                  </a:lnTo>
                  <a:cubicBezTo>
                    <a:pt x="3311" y="322"/>
                    <a:pt x="3382" y="382"/>
                    <a:pt x="3382" y="477"/>
                  </a:cubicBezTo>
                  <a:lnTo>
                    <a:pt x="3382" y="2858"/>
                  </a:lnTo>
                  <a:cubicBezTo>
                    <a:pt x="3382" y="3120"/>
                    <a:pt x="3585" y="3334"/>
                    <a:pt x="3859" y="3334"/>
                  </a:cubicBezTo>
                  <a:lnTo>
                    <a:pt x="4049" y="3334"/>
                  </a:lnTo>
                  <a:cubicBezTo>
                    <a:pt x="4121" y="3334"/>
                    <a:pt x="4204" y="3394"/>
                    <a:pt x="4204" y="3477"/>
                  </a:cubicBezTo>
                  <a:lnTo>
                    <a:pt x="4204" y="3894"/>
                  </a:lnTo>
                  <a:cubicBezTo>
                    <a:pt x="4204" y="3965"/>
                    <a:pt x="4132" y="4049"/>
                    <a:pt x="4049" y="4049"/>
                  </a:cubicBezTo>
                  <a:lnTo>
                    <a:pt x="572" y="4049"/>
                  </a:lnTo>
                  <a:cubicBezTo>
                    <a:pt x="489" y="4049"/>
                    <a:pt x="418" y="3989"/>
                    <a:pt x="418" y="3894"/>
                  </a:cubicBezTo>
                  <a:lnTo>
                    <a:pt x="418" y="3477"/>
                  </a:lnTo>
                  <a:cubicBezTo>
                    <a:pt x="418" y="3406"/>
                    <a:pt x="477" y="3334"/>
                    <a:pt x="572" y="3334"/>
                  </a:cubicBezTo>
                  <a:lnTo>
                    <a:pt x="763" y="3334"/>
                  </a:lnTo>
                  <a:cubicBezTo>
                    <a:pt x="1025" y="3334"/>
                    <a:pt x="1239" y="3120"/>
                    <a:pt x="1239" y="2858"/>
                  </a:cubicBezTo>
                  <a:lnTo>
                    <a:pt x="1239" y="1513"/>
                  </a:lnTo>
                  <a:cubicBezTo>
                    <a:pt x="1239" y="1251"/>
                    <a:pt x="1025" y="1036"/>
                    <a:pt x="763" y="1036"/>
                  </a:cubicBezTo>
                  <a:lnTo>
                    <a:pt x="477" y="1036"/>
                  </a:lnTo>
                  <a:cubicBezTo>
                    <a:pt x="406" y="1036"/>
                    <a:pt x="334" y="977"/>
                    <a:pt x="334" y="893"/>
                  </a:cubicBezTo>
                  <a:lnTo>
                    <a:pt x="334" y="477"/>
                  </a:lnTo>
                  <a:cubicBezTo>
                    <a:pt x="334" y="393"/>
                    <a:pt x="394" y="322"/>
                    <a:pt x="477" y="322"/>
                  </a:cubicBezTo>
                  <a:lnTo>
                    <a:pt x="787" y="322"/>
                  </a:lnTo>
                  <a:cubicBezTo>
                    <a:pt x="882" y="322"/>
                    <a:pt x="953" y="251"/>
                    <a:pt x="953" y="155"/>
                  </a:cubicBezTo>
                  <a:cubicBezTo>
                    <a:pt x="953" y="72"/>
                    <a:pt x="882" y="1"/>
                    <a:pt x="787" y="1"/>
                  </a:cubicBezTo>
                  <a:close/>
                </a:path>
              </a:pathLst>
            </a:custGeom>
            <a:grpFill/>
            <a:ln>
              <a:solidFill>
                <a:srgbClr val="396997"/>
              </a:solid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grpSp>
      <p:sp>
        <p:nvSpPr>
          <p:cNvPr id="20" name="Google Shape;24089;p69"/>
          <p:cNvSpPr/>
          <p:nvPr/>
        </p:nvSpPr>
        <p:spPr>
          <a:xfrm>
            <a:off x="5414633" y="2357221"/>
            <a:ext cx="1080000" cy="1080000"/>
          </a:xfrm>
          <a:custGeom>
            <a:avLst/>
            <a:gdLst/>
            <a:ahLst/>
            <a:cxnLst/>
            <a:rect l="l" t="t" r="r" b="b"/>
            <a:pathLst>
              <a:path w="11943" h="9734" extrusionOk="0">
                <a:moveTo>
                  <a:pt x="11585" y="2638"/>
                </a:moveTo>
                <a:lnTo>
                  <a:pt x="11585" y="3066"/>
                </a:lnTo>
                <a:lnTo>
                  <a:pt x="9121" y="4007"/>
                </a:lnTo>
                <a:lnTo>
                  <a:pt x="9121" y="3566"/>
                </a:lnTo>
                <a:lnTo>
                  <a:pt x="11585" y="2638"/>
                </a:lnTo>
                <a:close/>
                <a:moveTo>
                  <a:pt x="370" y="2638"/>
                </a:moveTo>
                <a:lnTo>
                  <a:pt x="5787" y="4697"/>
                </a:lnTo>
                <a:lnTo>
                  <a:pt x="5787" y="5138"/>
                </a:lnTo>
                <a:lnTo>
                  <a:pt x="370" y="3066"/>
                </a:lnTo>
                <a:lnTo>
                  <a:pt x="370" y="2638"/>
                </a:lnTo>
                <a:close/>
                <a:moveTo>
                  <a:pt x="8764" y="3709"/>
                </a:moveTo>
                <a:lnTo>
                  <a:pt x="8764" y="4138"/>
                </a:lnTo>
                <a:lnTo>
                  <a:pt x="6144" y="5138"/>
                </a:lnTo>
                <a:lnTo>
                  <a:pt x="6144" y="4697"/>
                </a:lnTo>
                <a:lnTo>
                  <a:pt x="8764" y="3709"/>
                </a:lnTo>
                <a:close/>
                <a:moveTo>
                  <a:pt x="9657" y="4162"/>
                </a:moveTo>
                <a:lnTo>
                  <a:pt x="9657" y="6745"/>
                </a:lnTo>
                <a:cubicBezTo>
                  <a:pt x="9478" y="6876"/>
                  <a:pt x="9299" y="6995"/>
                  <a:pt x="9121" y="7114"/>
                </a:cubicBezTo>
                <a:lnTo>
                  <a:pt x="9121" y="4376"/>
                </a:lnTo>
                <a:lnTo>
                  <a:pt x="9657" y="4162"/>
                </a:lnTo>
                <a:close/>
                <a:moveTo>
                  <a:pt x="8961" y="8757"/>
                </a:moveTo>
                <a:cubicBezTo>
                  <a:pt x="9131" y="8757"/>
                  <a:pt x="9264" y="8907"/>
                  <a:pt x="9264" y="9079"/>
                </a:cubicBezTo>
                <a:cubicBezTo>
                  <a:pt x="9264" y="9258"/>
                  <a:pt x="9109" y="9389"/>
                  <a:pt x="8942" y="9389"/>
                </a:cubicBezTo>
                <a:cubicBezTo>
                  <a:pt x="8764" y="9389"/>
                  <a:pt x="8633" y="9246"/>
                  <a:pt x="8633" y="9079"/>
                </a:cubicBezTo>
                <a:cubicBezTo>
                  <a:pt x="8633" y="8900"/>
                  <a:pt x="8787" y="8757"/>
                  <a:pt x="8942" y="8757"/>
                </a:cubicBezTo>
                <a:cubicBezTo>
                  <a:pt x="8949" y="8757"/>
                  <a:pt x="8955" y="8757"/>
                  <a:pt x="8961" y="8757"/>
                </a:cubicBezTo>
                <a:close/>
                <a:moveTo>
                  <a:pt x="5949" y="0"/>
                </a:moveTo>
                <a:cubicBezTo>
                  <a:pt x="5930" y="0"/>
                  <a:pt x="5912" y="6"/>
                  <a:pt x="5894" y="18"/>
                </a:cubicBezTo>
                <a:lnTo>
                  <a:pt x="120" y="2221"/>
                </a:lnTo>
                <a:cubicBezTo>
                  <a:pt x="48" y="2245"/>
                  <a:pt x="1" y="2304"/>
                  <a:pt x="1" y="2376"/>
                </a:cubicBezTo>
                <a:lnTo>
                  <a:pt x="1" y="3185"/>
                </a:lnTo>
                <a:cubicBezTo>
                  <a:pt x="1" y="3257"/>
                  <a:pt x="48" y="3316"/>
                  <a:pt x="120" y="3352"/>
                </a:cubicBezTo>
                <a:lnTo>
                  <a:pt x="1917" y="4031"/>
                </a:lnTo>
                <a:lnTo>
                  <a:pt x="1917" y="4638"/>
                </a:lnTo>
                <a:cubicBezTo>
                  <a:pt x="1917" y="4745"/>
                  <a:pt x="2001" y="4817"/>
                  <a:pt x="2096" y="4817"/>
                </a:cubicBezTo>
                <a:cubicBezTo>
                  <a:pt x="2203" y="4817"/>
                  <a:pt x="2275" y="4745"/>
                  <a:pt x="2275" y="4638"/>
                </a:cubicBezTo>
                <a:lnTo>
                  <a:pt x="2275" y="4186"/>
                </a:lnTo>
                <a:lnTo>
                  <a:pt x="5894" y="5567"/>
                </a:lnTo>
                <a:cubicBezTo>
                  <a:pt x="5906" y="5579"/>
                  <a:pt x="5942" y="5579"/>
                  <a:pt x="5954" y="5579"/>
                </a:cubicBezTo>
                <a:cubicBezTo>
                  <a:pt x="5966" y="5579"/>
                  <a:pt x="6001" y="5579"/>
                  <a:pt x="6013" y="5567"/>
                </a:cubicBezTo>
                <a:lnTo>
                  <a:pt x="8740" y="4519"/>
                </a:lnTo>
                <a:lnTo>
                  <a:pt x="8740" y="7317"/>
                </a:lnTo>
                <a:cubicBezTo>
                  <a:pt x="7871" y="7769"/>
                  <a:pt x="6918" y="8007"/>
                  <a:pt x="5942" y="8007"/>
                </a:cubicBezTo>
                <a:cubicBezTo>
                  <a:pt x="4620" y="8007"/>
                  <a:pt x="3310" y="7555"/>
                  <a:pt x="2263" y="6745"/>
                </a:cubicBezTo>
                <a:lnTo>
                  <a:pt x="2263" y="5352"/>
                </a:lnTo>
                <a:cubicBezTo>
                  <a:pt x="2263" y="5257"/>
                  <a:pt x="2191" y="5174"/>
                  <a:pt x="2084" y="5174"/>
                </a:cubicBezTo>
                <a:cubicBezTo>
                  <a:pt x="1977" y="5174"/>
                  <a:pt x="1906" y="5257"/>
                  <a:pt x="1906" y="5352"/>
                </a:cubicBezTo>
                <a:lnTo>
                  <a:pt x="1906" y="6817"/>
                </a:lnTo>
                <a:cubicBezTo>
                  <a:pt x="1906" y="6876"/>
                  <a:pt x="1941" y="6924"/>
                  <a:pt x="1965" y="6948"/>
                </a:cubicBezTo>
                <a:cubicBezTo>
                  <a:pt x="3084" y="7841"/>
                  <a:pt x="4501" y="8353"/>
                  <a:pt x="5942" y="8353"/>
                </a:cubicBezTo>
                <a:cubicBezTo>
                  <a:pt x="6906" y="8353"/>
                  <a:pt x="7859" y="8126"/>
                  <a:pt x="8740" y="7698"/>
                </a:cubicBezTo>
                <a:lnTo>
                  <a:pt x="8740" y="8412"/>
                </a:lnTo>
                <a:cubicBezTo>
                  <a:pt x="8454" y="8484"/>
                  <a:pt x="8252" y="8746"/>
                  <a:pt x="8252" y="9067"/>
                </a:cubicBezTo>
                <a:cubicBezTo>
                  <a:pt x="8252" y="9436"/>
                  <a:pt x="8549" y="9734"/>
                  <a:pt x="8918" y="9734"/>
                </a:cubicBezTo>
                <a:cubicBezTo>
                  <a:pt x="9287" y="9734"/>
                  <a:pt x="9585" y="9436"/>
                  <a:pt x="9585" y="9067"/>
                </a:cubicBezTo>
                <a:cubicBezTo>
                  <a:pt x="9585" y="8746"/>
                  <a:pt x="9383" y="8496"/>
                  <a:pt x="9097" y="8412"/>
                </a:cubicBezTo>
                <a:lnTo>
                  <a:pt x="9097" y="7495"/>
                </a:lnTo>
                <a:cubicBezTo>
                  <a:pt x="9383" y="7341"/>
                  <a:pt x="9657" y="7138"/>
                  <a:pt x="9918" y="6936"/>
                </a:cubicBezTo>
                <a:cubicBezTo>
                  <a:pt x="9954" y="6900"/>
                  <a:pt x="9978" y="6841"/>
                  <a:pt x="9978" y="6805"/>
                </a:cubicBezTo>
                <a:lnTo>
                  <a:pt x="9978" y="4019"/>
                </a:lnTo>
                <a:lnTo>
                  <a:pt x="11776" y="3328"/>
                </a:lnTo>
                <a:cubicBezTo>
                  <a:pt x="11847" y="3304"/>
                  <a:pt x="11895" y="3245"/>
                  <a:pt x="11895" y="3173"/>
                </a:cubicBezTo>
                <a:lnTo>
                  <a:pt x="11895" y="2364"/>
                </a:lnTo>
                <a:cubicBezTo>
                  <a:pt x="11943" y="2304"/>
                  <a:pt x="11895" y="2245"/>
                  <a:pt x="11823" y="2221"/>
                </a:cubicBezTo>
                <a:lnTo>
                  <a:pt x="8049" y="792"/>
                </a:lnTo>
                <a:cubicBezTo>
                  <a:pt x="8030" y="784"/>
                  <a:pt x="8010" y="780"/>
                  <a:pt x="7989" y="780"/>
                </a:cubicBezTo>
                <a:cubicBezTo>
                  <a:pt x="7921" y="780"/>
                  <a:pt x="7853" y="823"/>
                  <a:pt x="7835" y="887"/>
                </a:cubicBezTo>
                <a:cubicBezTo>
                  <a:pt x="7799" y="983"/>
                  <a:pt x="7847" y="1090"/>
                  <a:pt x="7930" y="1114"/>
                </a:cubicBezTo>
                <a:lnTo>
                  <a:pt x="11264" y="2376"/>
                </a:lnTo>
                <a:lnTo>
                  <a:pt x="8966" y="3257"/>
                </a:lnTo>
                <a:lnTo>
                  <a:pt x="6061" y="1947"/>
                </a:lnTo>
                <a:cubicBezTo>
                  <a:pt x="6035" y="1934"/>
                  <a:pt x="6010" y="1928"/>
                  <a:pt x="5985" y="1928"/>
                </a:cubicBezTo>
                <a:cubicBezTo>
                  <a:pt x="5918" y="1928"/>
                  <a:pt x="5858" y="1973"/>
                  <a:pt x="5823" y="2042"/>
                </a:cubicBezTo>
                <a:cubicBezTo>
                  <a:pt x="5775" y="2126"/>
                  <a:pt x="5823" y="2233"/>
                  <a:pt x="5906" y="2281"/>
                </a:cubicBezTo>
                <a:lnTo>
                  <a:pt x="8490" y="3435"/>
                </a:lnTo>
                <a:lnTo>
                  <a:pt x="5966" y="4388"/>
                </a:lnTo>
                <a:lnTo>
                  <a:pt x="691" y="2376"/>
                </a:lnTo>
                <a:lnTo>
                  <a:pt x="5966" y="376"/>
                </a:lnTo>
                <a:lnTo>
                  <a:pt x="7263" y="864"/>
                </a:lnTo>
                <a:cubicBezTo>
                  <a:pt x="7282" y="868"/>
                  <a:pt x="7301" y="871"/>
                  <a:pt x="7320" y="871"/>
                </a:cubicBezTo>
                <a:cubicBezTo>
                  <a:pt x="7394" y="871"/>
                  <a:pt x="7461" y="833"/>
                  <a:pt x="7490" y="757"/>
                </a:cubicBezTo>
                <a:cubicBezTo>
                  <a:pt x="7513" y="673"/>
                  <a:pt x="7478" y="566"/>
                  <a:pt x="7382" y="530"/>
                </a:cubicBezTo>
                <a:lnTo>
                  <a:pt x="6013" y="18"/>
                </a:lnTo>
                <a:cubicBezTo>
                  <a:pt x="5989" y="6"/>
                  <a:pt x="5969" y="0"/>
                  <a:pt x="5949" y="0"/>
                </a:cubicBezTo>
                <a:close/>
              </a:path>
            </a:pathLst>
          </a:custGeom>
          <a:solidFill>
            <a:srgbClr val="396997"/>
          </a:solidFill>
          <a:ln>
            <a:solidFill>
              <a:srgbClr val="396997"/>
            </a:solid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grpSp>
        <p:nvGrpSpPr>
          <p:cNvPr id="21" name="Google Shape;24375;p70"/>
          <p:cNvGrpSpPr/>
          <p:nvPr/>
        </p:nvGrpSpPr>
        <p:grpSpPr>
          <a:xfrm>
            <a:off x="9557879" y="2357221"/>
            <a:ext cx="1080000" cy="1080000"/>
            <a:chOff x="8020159" y="1516551"/>
            <a:chExt cx="300897" cy="356627"/>
          </a:xfrm>
          <a:solidFill>
            <a:srgbClr val="396997"/>
          </a:solidFill>
        </p:grpSpPr>
        <p:sp>
          <p:nvSpPr>
            <p:cNvPr id="22" name="Google Shape;24376;p70"/>
            <p:cNvSpPr/>
            <p:nvPr/>
          </p:nvSpPr>
          <p:spPr>
            <a:xfrm>
              <a:off x="8126240" y="1669482"/>
              <a:ext cx="88703" cy="30523"/>
            </a:xfrm>
            <a:custGeom>
              <a:avLst/>
              <a:gdLst/>
              <a:ahLst/>
              <a:cxnLst/>
              <a:rect l="l" t="t" r="r" b="b"/>
              <a:pathLst>
                <a:path w="2787" h="959" extrusionOk="0">
                  <a:moveTo>
                    <a:pt x="1144" y="1"/>
                  </a:moveTo>
                  <a:cubicBezTo>
                    <a:pt x="800" y="1"/>
                    <a:pt x="487" y="41"/>
                    <a:pt x="287" y="77"/>
                  </a:cubicBezTo>
                  <a:cubicBezTo>
                    <a:pt x="120" y="101"/>
                    <a:pt x="1" y="244"/>
                    <a:pt x="1" y="411"/>
                  </a:cubicBezTo>
                  <a:lnTo>
                    <a:pt x="1" y="792"/>
                  </a:lnTo>
                  <a:cubicBezTo>
                    <a:pt x="1" y="875"/>
                    <a:pt x="72" y="958"/>
                    <a:pt x="167" y="958"/>
                  </a:cubicBezTo>
                  <a:cubicBezTo>
                    <a:pt x="251" y="958"/>
                    <a:pt x="322" y="875"/>
                    <a:pt x="322" y="792"/>
                  </a:cubicBezTo>
                  <a:lnTo>
                    <a:pt x="322" y="411"/>
                  </a:lnTo>
                  <a:cubicBezTo>
                    <a:pt x="322" y="411"/>
                    <a:pt x="322" y="399"/>
                    <a:pt x="346" y="399"/>
                  </a:cubicBezTo>
                  <a:cubicBezTo>
                    <a:pt x="510" y="379"/>
                    <a:pt x="814" y="344"/>
                    <a:pt x="1164" y="344"/>
                  </a:cubicBezTo>
                  <a:cubicBezTo>
                    <a:pt x="1246" y="344"/>
                    <a:pt x="1331" y="346"/>
                    <a:pt x="1418" y="351"/>
                  </a:cubicBezTo>
                  <a:cubicBezTo>
                    <a:pt x="1918" y="387"/>
                    <a:pt x="2287" y="518"/>
                    <a:pt x="2513" y="744"/>
                  </a:cubicBezTo>
                  <a:cubicBezTo>
                    <a:pt x="2543" y="774"/>
                    <a:pt x="2584" y="789"/>
                    <a:pt x="2628" y="789"/>
                  </a:cubicBezTo>
                  <a:cubicBezTo>
                    <a:pt x="2671" y="789"/>
                    <a:pt x="2715" y="774"/>
                    <a:pt x="2751" y="744"/>
                  </a:cubicBezTo>
                  <a:cubicBezTo>
                    <a:pt x="2787" y="672"/>
                    <a:pt x="2787" y="565"/>
                    <a:pt x="2727" y="494"/>
                  </a:cubicBezTo>
                  <a:cubicBezTo>
                    <a:pt x="2338" y="104"/>
                    <a:pt x="1699" y="1"/>
                    <a:pt x="1144" y="1"/>
                  </a:cubicBezTo>
                  <a:close/>
                </a:path>
              </a:pathLst>
            </a:custGeom>
            <a:grpFill/>
            <a:ln>
              <a:solidFill>
                <a:srgbClr val="396997"/>
              </a:solid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23" name="Google Shape;24377;p70"/>
            <p:cNvSpPr/>
            <p:nvPr/>
          </p:nvSpPr>
          <p:spPr>
            <a:xfrm>
              <a:off x="8069778" y="1621518"/>
              <a:ext cx="200513" cy="251278"/>
            </a:xfrm>
            <a:custGeom>
              <a:avLst/>
              <a:gdLst/>
              <a:ahLst/>
              <a:cxnLst/>
              <a:rect l="l" t="t" r="r" b="b"/>
              <a:pathLst>
                <a:path w="6300" h="7895" extrusionOk="0">
                  <a:moveTo>
                    <a:pt x="4918" y="358"/>
                  </a:moveTo>
                  <a:lnTo>
                    <a:pt x="4918" y="1953"/>
                  </a:lnTo>
                  <a:cubicBezTo>
                    <a:pt x="4918" y="2191"/>
                    <a:pt x="4859" y="2429"/>
                    <a:pt x="4751" y="2644"/>
                  </a:cubicBezTo>
                  <a:cubicBezTo>
                    <a:pt x="4739" y="2656"/>
                    <a:pt x="4739" y="2680"/>
                    <a:pt x="4739" y="2715"/>
                  </a:cubicBezTo>
                  <a:lnTo>
                    <a:pt x="4739" y="3180"/>
                  </a:lnTo>
                  <a:cubicBezTo>
                    <a:pt x="4739" y="3620"/>
                    <a:pt x="4561" y="4037"/>
                    <a:pt x="4227" y="4334"/>
                  </a:cubicBezTo>
                  <a:cubicBezTo>
                    <a:pt x="3935" y="4605"/>
                    <a:pt x="3563" y="4768"/>
                    <a:pt x="3158" y="4768"/>
                  </a:cubicBezTo>
                  <a:cubicBezTo>
                    <a:pt x="3118" y="4768"/>
                    <a:pt x="3077" y="4766"/>
                    <a:pt x="3037" y="4763"/>
                  </a:cubicBezTo>
                  <a:cubicBezTo>
                    <a:pt x="2227" y="4704"/>
                    <a:pt x="1572" y="3977"/>
                    <a:pt x="1572" y="3108"/>
                  </a:cubicBezTo>
                  <a:lnTo>
                    <a:pt x="1572" y="2715"/>
                  </a:lnTo>
                  <a:cubicBezTo>
                    <a:pt x="1572" y="2680"/>
                    <a:pt x="1572" y="2668"/>
                    <a:pt x="1549" y="2644"/>
                  </a:cubicBezTo>
                  <a:cubicBezTo>
                    <a:pt x="1453" y="2418"/>
                    <a:pt x="1394" y="2191"/>
                    <a:pt x="1394" y="1953"/>
                  </a:cubicBezTo>
                  <a:lnTo>
                    <a:pt x="1394" y="1596"/>
                  </a:lnTo>
                  <a:cubicBezTo>
                    <a:pt x="1394" y="905"/>
                    <a:pt x="1941" y="358"/>
                    <a:pt x="2620" y="358"/>
                  </a:cubicBezTo>
                  <a:close/>
                  <a:moveTo>
                    <a:pt x="4049" y="4858"/>
                  </a:moveTo>
                  <a:lnTo>
                    <a:pt x="4049" y="5156"/>
                  </a:lnTo>
                  <a:lnTo>
                    <a:pt x="3156" y="5775"/>
                  </a:lnTo>
                  <a:lnTo>
                    <a:pt x="2263" y="5168"/>
                  </a:lnTo>
                  <a:lnTo>
                    <a:pt x="2263" y="4858"/>
                  </a:lnTo>
                  <a:cubicBezTo>
                    <a:pt x="2489" y="4977"/>
                    <a:pt x="2763" y="5061"/>
                    <a:pt x="3025" y="5073"/>
                  </a:cubicBezTo>
                  <a:lnTo>
                    <a:pt x="3156" y="5073"/>
                  </a:lnTo>
                  <a:cubicBezTo>
                    <a:pt x="3477" y="5073"/>
                    <a:pt x="3775" y="5001"/>
                    <a:pt x="4049" y="4858"/>
                  </a:cubicBezTo>
                  <a:close/>
                  <a:moveTo>
                    <a:pt x="2132" y="5477"/>
                  </a:moveTo>
                  <a:lnTo>
                    <a:pt x="2906" y="6013"/>
                  </a:lnTo>
                  <a:lnTo>
                    <a:pt x="2489" y="6418"/>
                  </a:lnTo>
                  <a:lnTo>
                    <a:pt x="2477" y="6418"/>
                  </a:lnTo>
                  <a:lnTo>
                    <a:pt x="1965" y="5656"/>
                  </a:lnTo>
                  <a:lnTo>
                    <a:pt x="2132" y="5477"/>
                  </a:lnTo>
                  <a:close/>
                  <a:moveTo>
                    <a:pt x="4168" y="5466"/>
                  </a:moveTo>
                  <a:lnTo>
                    <a:pt x="4335" y="5644"/>
                  </a:lnTo>
                  <a:lnTo>
                    <a:pt x="3835" y="6418"/>
                  </a:lnTo>
                  <a:lnTo>
                    <a:pt x="3811" y="6418"/>
                  </a:lnTo>
                  <a:lnTo>
                    <a:pt x="3394" y="6001"/>
                  </a:lnTo>
                  <a:lnTo>
                    <a:pt x="4168" y="5466"/>
                  </a:lnTo>
                  <a:close/>
                  <a:moveTo>
                    <a:pt x="2620" y="1"/>
                  </a:moveTo>
                  <a:cubicBezTo>
                    <a:pt x="1763" y="1"/>
                    <a:pt x="1060" y="703"/>
                    <a:pt x="1060" y="1572"/>
                  </a:cubicBezTo>
                  <a:lnTo>
                    <a:pt x="1060" y="1918"/>
                  </a:lnTo>
                  <a:cubicBezTo>
                    <a:pt x="1060" y="2203"/>
                    <a:pt x="1120" y="2477"/>
                    <a:pt x="1239" y="2727"/>
                  </a:cubicBezTo>
                  <a:lnTo>
                    <a:pt x="1239" y="3096"/>
                  </a:lnTo>
                  <a:cubicBezTo>
                    <a:pt x="1239" y="3703"/>
                    <a:pt x="1513" y="4263"/>
                    <a:pt x="1941" y="4632"/>
                  </a:cubicBezTo>
                  <a:lnTo>
                    <a:pt x="1941" y="5180"/>
                  </a:lnTo>
                  <a:lnTo>
                    <a:pt x="1632" y="5513"/>
                  </a:lnTo>
                  <a:cubicBezTo>
                    <a:pt x="1596" y="5537"/>
                    <a:pt x="1584" y="5585"/>
                    <a:pt x="1584" y="5632"/>
                  </a:cubicBezTo>
                  <a:lnTo>
                    <a:pt x="572" y="6001"/>
                  </a:lnTo>
                  <a:cubicBezTo>
                    <a:pt x="227" y="6120"/>
                    <a:pt x="1" y="6442"/>
                    <a:pt x="1" y="6823"/>
                  </a:cubicBezTo>
                  <a:lnTo>
                    <a:pt x="1" y="7728"/>
                  </a:lnTo>
                  <a:cubicBezTo>
                    <a:pt x="1" y="7823"/>
                    <a:pt x="84" y="7894"/>
                    <a:pt x="167" y="7894"/>
                  </a:cubicBezTo>
                  <a:cubicBezTo>
                    <a:pt x="263" y="7894"/>
                    <a:pt x="334" y="7823"/>
                    <a:pt x="334" y="7728"/>
                  </a:cubicBezTo>
                  <a:lnTo>
                    <a:pt x="334" y="6823"/>
                  </a:lnTo>
                  <a:cubicBezTo>
                    <a:pt x="334" y="6597"/>
                    <a:pt x="477" y="6382"/>
                    <a:pt x="691" y="6311"/>
                  </a:cubicBezTo>
                  <a:lnTo>
                    <a:pt x="1751" y="5930"/>
                  </a:lnTo>
                  <a:lnTo>
                    <a:pt x="2192" y="6597"/>
                  </a:lnTo>
                  <a:cubicBezTo>
                    <a:pt x="2251" y="6680"/>
                    <a:pt x="2346" y="6728"/>
                    <a:pt x="2442" y="6740"/>
                  </a:cubicBezTo>
                  <a:lnTo>
                    <a:pt x="2477" y="6740"/>
                  </a:lnTo>
                  <a:cubicBezTo>
                    <a:pt x="2561" y="6740"/>
                    <a:pt x="2656" y="6716"/>
                    <a:pt x="2715" y="6644"/>
                  </a:cubicBezTo>
                  <a:lnTo>
                    <a:pt x="2977" y="6370"/>
                  </a:lnTo>
                  <a:lnTo>
                    <a:pt x="2977" y="7728"/>
                  </a:lnTo>
                  <a:cubicBezTo>
                    <a:pt x="2977" y="7823"/>
                    <a:pt x="3061" y="7894"/>
                    <a:pt x="3144" y="7894"/>
                  </a:cubicBezTo>
                  <a:cubicBezTo>
                    <a:pt x="3239" y="7894"/>
                    <a:pt x="3311" y="7823"/>
                    <a:pt x="3311" y="7728"/>
                  </a:cubicBezTo>
                  <a:lnTo>
                    <a:pt x="3311" y="6370"/>
                  </a:lnTo>
                  <a:lnTo>
                    <a:pt x="3573" y="6644"/>
                  </a:lnTo>
                  <a:cubicBezTo>
                    <a:pt x="3632" y="6704"/>
                    <a:pt x="3727" y="6740"/>
                    <a:pt x="3811" y="6740"/>
                  </a:cubicBezTo>
                  <a:lnTo>
                    <a:pt x="3846" y="6740"/>
                  </a:lnTo>
                  <a:cubicBezTo>
                    <a:pt x="3954" y="6728"/>
                    <a:pt x="4037" y="6680"/>
                    <a:pt x="4097" y="6597"/>
                  </a:cubicBezTo>
                  <a:lnTo>
                    <a:pt x="4549" y="5930"/>
                  </a:lnTo>
                  <a:lnTo>
                    <a:pt x="5597" y="6311"/>
                  </a:lnTo>
                  <a:cubicBezTo>
                    <a:pt x="5811" y="6382"/>
                    <a:pt x="5954" y="6597"/>
                    <a:pt x="5954" y="6823"/>
                  </a:cubicBezTo>
                  <a:lnTo>
                    <a:pt x="5954" y="7728"/>
                  </a:lnTo>
                  <a:cubicBezTo>
                    <a:pt x="5954" y="7823"/>
                    <a:pt x="6037" y="7894"/>
                    <a:pt x="6121" y="7894"/>
                  </a:cubicBezTo>
                  <a:cubicBezTo>
                    <a:pt x="6204" y="7894"/>
                    <a:pt x="6287" y="7823"/>
                    <a:pt x="6287" y="7728"/>
                  </a:cubicBezTo>
                  <a:lnTo>
                    <a:pt x="6287" y="6823"/>
                  </a:lnTo>
                  <a:cubicBezTo>
                    <a:pt x="6299" y="6466"/>
                    <a:pt x="6073" y="6132"/>
                    <a:pt x="5740" y="6001"/>
                  </a:cubicBezTo>
                  <a:lnTo>
                    <a:pt x="4728" y="5632"/>
                  </a:lnTo>
                  <a:cubicBezTo>
                    <a:pt x="4728" y="5585"/>
                    <a:pt x="4704" y="5537"/>
                    <a:pt x="4680" y="5513"/>
                  </a:cubicBezTo>
                  <a:lnTo>
                    <a:pt x="4370" y="5180"/>
                  </a:lnTo>
                  <a:lnTo>
                    <a:pt x="4370" y="4644"/>
                  </a:lnTo>
                  <a:lnTo>
                    <a:pt x="4454" y="4561"/>
                  </a:lnTo>
                  <a:cubicBezTo>
                    <a:pt x="4847" y="4204"/>
                    <a:pt x="5061" y="3680"/>
                    <a:pt x="5061" y="3156"/>
                  </a:cubicBezTo>
                  <a:lnTo>
                    <a:pt x="5061" y="2727"/>
                  </a:lnTo>
                  <a:cubicBezTo>
                    <a:pt x="5180" y="2477"/>
                    <a:pt x="5240" y="2203"/>
                    <a:pt x="5240" y="1929"/>
                  </a:cubicBezTo>
                  <a:lnTo>
                    <a:pt x="5240" y="167"/>
                  </a:lnTo>
                  <a:cubicBezTo>
                    <a:pt x="5240" y="84"/>
                    <a:pt x="5168" y="1"/>
                    <a:pt x="5085" y="1"/>
                  </a:cubicBezTo>
                  <a:close/>
                </a:path>
              </a:pathLst>
            </a:custGeom>
            <a:grpFill/>
            <a:ln>
              <a:solidFill>
                <a:srgbClr val="396997"/>
              </a:solid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24" name="Google Shape;24378;p70"/>
            <p:cNvSpPr/>
            <p:nvPr/>
          </p:nvSpPr>
          <p:spPr>
            <a:xfrm>
              <a:off x="8103515" y="1851535"/>
              <a:ext cx="10630" cy="21643"/>
            </a:xfrm>
            <a:custGeom>
              <a:avLst/>
              <a:gdLst/>
              <a:ahLst/>
              <a:cxnLst/>
              <a:rect l="l" t="t" r="r" b="b"/>
              <a:pathLst>
                <a:path w="334" h="680" extrusionOk="0">
                  <a:moveTo>
                    <a:pt x="167" y="1"/>
                  </a:moveTo>
                  <a:cubicBezTo>
                    <a:pt x="72" y="1"/>
                    <a:pt x="0" y="72"/>
                    <a:pt x="0" y="155"/>
                  </a:cubicBezTo>
                  <a:lnTo>
                    <a:pt x="0" y="513"/>
                  </a:lnTo>
                  <a:cubicBezTo>
                    <a:pt x="0" y="608"/>
                    <a:pt x="72" y="679"/>
                    <a:pt x="167" y="679"/>
                  </a:cubicBezTo>
                  <a:cubicBezTo>
                    <a:pt x="250" y="679"/>
                    <a:pt x="334" y="608"/>
                    <a:pt x="334" y="513"/>
                  </a:cubicBezTo>
                  <a:lnTo>
                    <a:pt x="334" y="155"/>
                  </a:lnTo>
                  <a:cubicBezTo>
                    <a:pt x="334" y="72"/>
                    <a:pt x="250" y="1"/>
                    <a:pt x="167" y="1"/>
                  </a:cubicBezTo>
                  <a:close/>
                </a:path>
              </a:pathLst>
            </a:custGeom>
            <a:grpFill/>
            <a:ln>
              <a:solidFill>
                <a:srgbClr val="396997"/>
              </a:solid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25" name="Google Shape;24379;p70"/>
            <p:cNvSpPr/>
            <p:nvPr/>
          </p:nvSpPr>
          <p:spPr>
            <a:xfrm>
              <a:off x="8226306" y="1851535"/>
              <a:ext cx="10248" cy="21643"/>
            </a:xfrm>
            <a:custGeom>
              <a:avLst/>
              <a:gdLst/>
              <a:ahLst/>
              <a:cxnLst/>
              <a:rect l="l" t="t" r="r" b="b"/>
              <a:pathLst>
                <a:path w="322" h="680" extrusionOk="0">
                  <a:moveTo>
                    <a:pt x="167" y="1"/>
                  </a:moveTo>
                  <a:cubicBezTo>
                    <a:pt x="71" y="1"/>
                    <a:pt x="0" y="72"/>
                    <a:pt x="0" y="155"/>
                  </a:cubicBezTo>
                  <a:lnTo>
                    <a:pt x="0" y="513"/>
                  </a:lnTo>
                  <a:cubicBezTo>
                    <a:pt x="0" y="608"/>
                    <a:pt x="71" y="679"/>
                    <a:pt x="167" y="679"/>
                  </a:cubicBezTo>
                  <a:cubicBezTo>
                    <a:pt x="250" y="679"/>
                    <a:pt x="322" y="608"/>
                    <a:pt x="322" y="513"/>
                  </a:cubicBezTo>
                  <a:lnTo>
                    <a:pt x="322" y="155"/>
                  </a:lnTo>
                  <a:cubicBezTo>
                    <a:pt x="322" y="72"/>
                    <a:pt x="250" y="1"/>
                    <a:pt x="167" y="1"/>
                  </a:cubicBezTo>
                  <a:close/>
                </a:path>
              </a:pathLst>
            </a:custGeom>
            <a:grpFill/>
            <a:ln>
              <a:solidFill>
                <a:srgbClr val="396997"/>
              </a:solid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26" name="Google Shape;24380;p70"/>
            <p:cNvSpPr/>
            <p:nvPr/>
          </p:nvSpPr>
          <p:spPr>
            <a:xfrm>
              <a:off x="8020159" y="1516551"/>
              <a:ext cx="300897" cy="284251"/>
            </a:xfrm>
            <a:custGeom>
              <a:avLst/>
              <a:gdLst/>
              <a:ahLst/>
              <a:cxnLst/>
              <a:rect l="l" t="t" r="r" b="b"/>
              <a:pathLst>
                <a:path w="9454" h="8931" extrusionOk="0">
                  <a:moveTo>
                    <a:pt x="6263" y="596"/>
                  </a:moveTo>
                  <a:lnTo>
                    <a:pt x="6263" y="596"/>
                  </a:lnTo>
                  <a:cubicBezTo>
                    <a:pt x="7060" y="894"/>
                    <a:pt x="7739" y="1406"/>
                    <a:pt x="8227" y="2084"/>
                  </a:cubicBezTo>
                  <a:lnTo>
                    <a:pt x="7322" y="2084"/>
                  </a:lnTo>
                  <a:cubicBezTo>
                    <a:pt x="7215" y="1846"/>
                    <a:pt x="7096" y="1620"/>
                    <a:pt x="6953" y="1394"/>
                  </a:cubicBezTo>
                  <a:cubicBezTo>
                    <a:pt x="6739" y="1084"/>
                    <a:pt x="6525" y="822"/>
                    <a:pt x="6263" y="596"/>
                  </a:cubicBezTo>
                  <a:close/>
                  <a:moveTo>
                    <a:pt x="3143" y="608"/>
                  </a:moveTo>
                  <a:cubicBezTo>
                    <a:pt x="2893" y="822"/>
                    <a:pt x="2667" y="1084"/>
                    <a:pt x="2453" y="1406"/>
                  </a:cubicBezTo>
                  <a:cubicBezTo>
                    <a:pt x="2322" y="1620"/>
                    <a:pt x="2203" y="1846"/>
                    <a:pt x="2084" y="2096"/>
                  </a:cubicBezTo>
                  <a:lnTo>
                    <a:pt x="1179" y="2096"/>
                  </a:lnTo>
                  <a:cubicBezTo>
                    <a:pt x="1667" y="1429"/>
                    <a:pt x="2357" y="905"/>
                    <a:pt x="3143" y="608"/>
                  </a:cubicBezTo>
                  <a:close/>
                  <a:moveTo>
                    <a:pt x="4560" y="322"/>
                  </a:moveTo>
                  <a:lnTo>
                    <a:pt x="4560" y="2096"/>
                  </a:lnTo>
                  <a:lnTo>
                    <a:pt x="2453" y="2096"/>
                  </a:lnTo>
                  <a:cubicBezTo>
                    <a:pt x="2929" y="1084"/>
                    <a:pt x="3691" y="393"/>
                    <a:pt x="4560" y="322"/>
                  </a:cubicBezTo>
                  <a:close/>
                  <a:moveTo>
                    <a:pt x="4882" y="322"/>
                  </a:moveTo>
                  <a:cubicBezTo>
                    <a:pt x="5751" y="393"/>
                    <a:pt x="6489" y="1084"/>
                    <a:pt x="6977" y="2096"/>
                  </a:cubicBezTo>
                  <a:lnTo>
                    <a:pt x="4882" y="2096"/>
                  </a:lnTo>
                  <a:lnTo>
                    <a:pt x="4882" y="322"/>
                  </a:lnTo>
                  <a:close/>
                  <a:moveTo>
                    <a:pt x="1953" y="2418"/>
                  </a:moveTo>
                  <a:cubicBezTo>
                    <a:pt x="1715" y="3084"/>
                    <a:pt x="1584" y="3799"/>
                    <a:pt x="1560" y="4549"/>
                  </a:cubicBezTo>
                  <a:lnTo>
                    <a:pt x="310" y="4549"/>
                  </a:lnTo>
                  <a:cubicBezTo>
                    <a:pt x="345" y="3775"/>
                    <a:pt x="572" y="3049"/>
                    <a:pt x="953" y="2418"/>
                  </a:cubicBezTo>
                  <a:close/>
                  <a:moveTo>
                    <a:pt x="8465" y="2429"/>
                  </a:moveTo>
                  <a:cubicBezTo>
                    <a:pt x="8858" y="3049"/>
                    <a:pt x="9085" y="3775"/>
                    <a:pt x="9108" y="4549"/>
                  </a:cubicBezTo>
                  <a:lnTo>
                    <a:pt x="7858" y="4549"/>
                  </a:lnTo>
                  <a:cubicBezTo>
                    <a:pt x="7846" y="3799"/>
                    <a:pt x="7715" y="3084"/>
                    <a:pt x="7477" y="2429"/>
                  </a:cubicBezTo>
                  <a:close/>
                  <a:moveTo>
                    <a:pt x="1560" y="4882"/>
                  </a:moveTo>
                  <a:cubicBezTo>
                    <a:pt x="1584" y="5585"/>
                    <a:pt x="1703" y="6251"/>
                    <a:pt x="1905" y="6870"/>
                  </a:cubicBezTo>
                  <a:lnTo>
                    <a:pt x="1953" y="7001"/>
                  </a:lnTo>
                  <a:lnTo>
                    <a:pt x="953" y="7001"/>
                  </a:lnTo>
                  <a:cubicBezTo>
                    <a:pt x="572" y="6382"/>
                    <a:pt x="345" y="5656"/>
                    <a:pt x="310" y="4882"/>
                  </a:cubicBezTo>
                  <a:close/>
                  <a:moveTo>
                    <a:pt x="9096" y="4894"/>
                  </a:moveTo>
                  <a:cubicBezTo>
                    <a:pt x="9085" y="5608"/>
                    <a:pt x="8870" y="6323"/>
                    <a:pt x="8501" y="6954"/>
                  </a:cubicBezTo>
                  <a:cubicBezTo>
                    <a:pt x="8489" y="6966"/>
                    <a:pt x="8465" y="6990"/>
                    <a:pt x="8453" y="7001"/>
                  </a:cubicBezTo>
                  <a:lnTo>
                    <a:pt x="7453" y="7001"/>
                  </a:lnTo>
                  <a:lnTo>
                    <a:pt x="7501" y="6870"/>
                  </a:lnTo>
                  <a:cubicBezTo>
                    <a:pt x="7715" y="6251"/>
                    <a:pt x="7834" y="5585"/>
                    <a:pt x="7846" y="4894"/>
                  </a:cubicBezTo>
                  <a:close/>
                  <a:moveTo>
                    <a:pt x="4715" y="1"/>
                  </a:moveTo>
                  <a:cubicBezTo>
                    <a:pt x="3465" y="1"/>
                    <a:pt x="2262" y="489"/>
                    <a:pt x="1381" y="1382"/>
                  </a:cubicBezTo>
                  <a:cubicBezTo>
                    <a:pt x="488" y="2275"/>
                    <a:pt x="0" y="3465"/>
                    <a:pt x="0" y="4715"/>
                  </a:cubicBezTo>
                  <a:cubicBezTo>
                    <a:pt x="0" y="6489"/>
                    <a:pt x="976" y="8097"/>
                    <a:pt x="2548" y="8918"/>
                  </a:cubicBezTo>
                  <a:cubicBezTo>
                    <a:pt x="2572" y="8930"/>
                    <a:pt x="2584" y="8930"/>
                    <a:pt x="2619" y="8930"/>
                  </a:cubicBezTo>
                  <a:cubicBezTo>
                    <a:pt x="2679" y="8930"/>
                    <a:pt x="2738" y="8895"/>
                    <a:pt x="2762" y="8835"/>
                  </a:cubicBezTo>
                  <a:cubicBezTo>
                    <a:pt x="2810" y="8764"/>
                    <a:pt x="2786" y="8656"/>
                    <a:pt x="2691" y="8621"/>
                  </a:cubicBezTo>
                  <a:cubicBezTo>
                    <a:pt x="2084" y="8299"/>
                    <a:pt x="1572" y="7859"/>
                    <a:pt x="1191" y="7335"/>
                  </a:cubicBezTo>
                  <a:lnTo>
                    <a:pt x="2096" y="7335"/>
                  </a:lnTo>
                  <a:cubicBezTo>
                    <a:pt x="2286" y="7775"/>
                    <a:pt x="2548" y="8180"/>
                    <a:pt x="2846" y="8514"/>
                  </a:cubicBezTo>
                  <a:cubicBezTo>
                    <a:pt x="2877" y="8551"/>
                    <a:pt x="2918" y="8569"/>
                    <a:pt x="2961" y="8569"/>
                  </a:cubicBezTo>
                  <a:cubicBezTo>
                    <a:pt x="3002" y="8569"/>
                    <a:pt x="3044" y="8554"/>
                    <a:pt x="3084" y="8525"/>
                  </a:cubicBezTo>
                  <a:cubicBezTo>
                    <a:pt x="3155" y="8466"/>
                    <a:pt x="3155" y="8359"/>
                    <a:pt x="3096" y="8287"/>
                  </a:cubicBezTo>
                  <a:cubicBezTo>
                    <a:pt x="2858" y="8013"/>
                    <a:pt x="2643" y="7692"/>
                    <a:pt x="2465" y="7335"/>
                  </a:cubicBezTo>
                  <a:cubicBezTo>
                    <a:pt x="2548" y="7323"/>
                    <a:pt x="2619" y="7263"/>
                    <a:pt x="2619" y="7168"/>
                  </a:cubicBezTo>
                  <a:cubicBezTo>
                    <a:pt x="2619" y="7085"/>
                    <a:pt x="2548" y="7001"/>
                    <a:pt x="2453" y="7001"/>
                  </a:cubicBezTo>
                  <a:lnTo>
                    <a:pt x="2334" y="7001"/>
                  </a:lnTo>
                  <a:cubicBezTo>
                    <a:pt x="2084" y="6370"/>
                    <a:pt x="1929" y="5632"/>
                    <a:pt x="1917" y="4882"/>
                  </a:cubicBezTo>
                  <a:lnTo>
                    <a:pt x="2096" y="4882"/>
                  </a:lnTo>
                  <a:cubicBezTo>
                    <a:pt x="2191" y="4882"/>
                    <a:pt x="2262" y="4799"/>
                    <a:pt x="2262" y="4715"/>
                  </a:cubicBezTo>
                  <a:cubicBezTo>
                    <a:pt x="2262" y="4620"/>
                    <a:pt x="2191" y="4549"/>
                    <a:pt x="2096" y="4549"/>
                  </a:cubicBezTo>
                  <a:lnTo>
                    <a:pt x="1917" y="4549"/>
                  </a:lnTo>
                  <a:cubicBezTo>
                    <a:pt x="1929" y="3775"/>
                    <a:pt x="2084" y="3049"/>
                    <a:pt x="2334" y="2418"/>
                  </a:cubicBezTo>
                  <a:lnTo>
                    <a:pt x="4572" y="2418"/>
                  </a:lnTo>
                  <a:lnTo>
                    <a:pt x="4572" y="2775"/>
                  </a:lnTo>
                  <a:cubicBezTo>
                    <a:pt x="4572" y="2870"/>
                    <a:pt x="4643" y="2941"/>
                    <a:pt x="4727" y="2941"/>
                  </a:cubicBezTo>
                  <a:cubicBezTo>
                    <a:pt x="4822" y="2941"/>
                    <a:pt x="4894" y="2870"/>
                    <a:pt x="4894" y="2775"/>
                  </a:cubicBezTo>
                  <a:lnTo>
                    <a:pt x="4894" y="2418"/>
                  </a:lnTo>
                  <a:lnTo>
                    <a:pt x="7132" y="2418"/>
                  </a:lnTo>
                  <a:cubicBezTo>
                    <a:pt x="7370" y="3049"/>
                    <a:pt x="7513" y="3775"/>
                    <a:pt x="7549" y="4549"/>
                  </a:cubicBezTo>
                  <a:lnTo>
                    <a:pt x="7370" y="4549"/>
                  </a:lnTo>
                  <a:cubicBezTo>
                    <a:pt x="7275" y="4549"/>
                    <a:pt x="7203" y="4620"/>
                    <a:pt x="7203" y="4715"/>
                  </a:cubicBezTo>
                  <a:cubicBezTo>
                    <a:pt x="7203" y="4799"/>
                    <a:pt x="7275" y="4882"/>
                    <a:pt x="7370" y="4882"/>
                  </a:cubicBezTo>
                  <a:lnTo>
                    <a:pt x="7549" y="4882"/>
                  </a:lnTo>
                  <a:cubicBezTo>
                    <a:pt x="7525" y="5632"/>
                    <a:pt x="7382" y="6370"/>
                    <a:pt x="7132" y="7001"/>
                  </a:cubicBezTo>
                  <a:lnTo>
                    <a:pt x="7013" y="7001"/>
                  </a:lnTo>
                  <a:cubicBezTo>
                    <a:pt x="6918" y="7001"/>
                    <a:pt x="6846" y="7085"/>
                    <a:pt x="6846" y="7168"/>
                  </a:cubicBezTo>
                  <a:cubicBezTo>
                    <a:pt x="6846" y="7263"/>
                    <a:pt x="6906" y="7323"/>
                    <a:pt x="6989" y="7335"/>
                  </a:cubicBezTo>
                  <a:cubicBezTo>
                    <a:pt x="6810" y="7692"/>
                    <a:pt x="6608" y="8025"/>
                    <a:pt x="6370" y="8287"/>
                  </a:cubicBezTo>
                  <a:cubicBezTo>
                    <a:pt x="6310" y="8359"/>
                    <a:pt x="6310" y="8466"/>
                    <a:pt x="6382" y="8525"/>
                  </a:cubicBezTo>
                  <a:cubicBezTo>
                    <a:pt x="6418" y="8549"/>
                    <a:pt x="6453" y="8573"/>
                    <a:pt x="6489" y="8573"/>
                  </a:cubicBezTo>
                  <a:cubicBezTo>
                    <a:pt x="6537" y="8573"/>
                    <a:pt x="6572" y="8549"/>
                    <a:pt x="6608" y="8514"/>
                  </a:cubicBezTo>
                  <a:cubicBezTo>
                    <a:pt x="6894" y="8180"/>
                    <a:pt x="7144" y="7787"/>
                    <a:pt x="7346" y="7335"/>
                  </a:cubicBezTo>
                  <a:lnTo>
                    <a:pt x="8263" y="7335"/>
                  </a:lnTo>
                  <a:cubicBezTo>
                    <a:pt x="7906" y="7811"/>
                    <a:pt x="7441" y="8228"/>
                    <a:pt x="6918" y="8525"/>
                  </a:cubicBezTo>
                  <a:cubicBezTo>
                    <a:pt x="6846" y="8573"/>
                    <a:pt x="6810" y="8680"/>
                    <a:pt x="6858" y="8752"/>
                  </a:cubicBezTo>
                  <a:cubicBezTo>
                    <a:pt x="6891" y="8801"/>
                    <a:pt x="6951" y="8833"/>
                    <a:pt x="7009" y="8833"/>
                  </a:cubicBezTo>
                  <a:cubicBezTo>
                    <a:pt x="7036" y="8833"/>
                    <a:pt x="7062" y="8826"/>
                    <a:pt x="7084" y="8811"/>
                  </a:cubicBezTo>
                  <a:cubicBezTo>
                    <a:pt x="7787" y="8406"/>
                    <a:pt x="8382" y="7811"/>
                    <a:pt x="8799" y="7109"/>
                  </a:cubicBezTo>
                  <a:cubicBezTo>
                    <a:pt x="9227" y="6382"/>
                    <a:pt x="9454" y="5561"/>
                    <a:pt x="9454" y="4715"/>
                  </a:cubicBezTo>
                  <a:cubicBezTo>
                    <a:pt x="9442" y="3453"/>
                    <a:pt x="8942" y="2275"/>
                    <a:pt x="8049" y="1382"/>
                  </a:cubicBezTo>
                  <a:cubicBezTo>
                    <a:pt x="7156" y="489"/>
                    <a:pt x="5965" y="1"/>
                    <a:pt x="4715" y="1"/>
                  </a:cubicBezTo>
                  <a:close/>
                </a:path>
              </a:pathLst>
            </a:custGeom>
            <a:grpFill/>
            <a:ln>
              <a:solidFill>
                <a:srgbClr val="396997"/>
              </a:solid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842021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5" y="0"/>
            <a:ext cx="11315945"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參、招生科系介紹</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模具工程科</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模具的應用範圍與產業</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pic>
        <p:nvPicPr>
          <p:cNvPr id="9" name="圖片 8">
            <a:extLst>
              <a:ext uri="{FF2B5EF4-FFF2-40B4-BE49-F238E27FC236}">
                <a16:creationId xmlns:a16="http://schemas.microsoft.com/office/drawing/2014/main" id="{285DC6C2-01CF-42E2-90AC-05941B52520F}"/>
              </a:ext>
            </a:extLst>
          </p:cNvPr>
          <p:cNvPicPr>
            <a:picLocks noChangeAspect="1"/>
          </p:cNvPicPr>
          <p:nvPr/>
        </p:nvPicPr>
        <p:blipFill>
          <a:blip r:embed="rId2"/>
          <a:stretch>
            <a:fillRect/>
          </a:stretch>
        </p:blipFill>
        <p:spPr>
          <a:xfrm>
            <a:off x="276094" y="1018171"/>
            <a:ext cx="4509382" cy="2614482"/>
          </a:xfrm>
          <a:prstGeom prst="rect">
            <a:avLst/>
          </a:prstGeom>
        </p:spPr>
      </p:pic>
      <p:sp>
        <p:nvSpPr>
          <p:cNvPr id="10" name="文字方塊 9">
            <a:extLst>
              <a:ext uri="{FF2B5EF4-FFF2-40B4-BE49-F238E27FC236}">
                <a16:creationId xmlns:a16="http://schemas.microsoft.com/office/drawing/2014/main" id="{502CE37C-2344-4C15-AA59-084658294DBF}"/>
              </a:ext>
            </a:extLst>
          </p:cNvPr>
          <p:cNvSpPr txBox="1"/>
          <p:nvPr/>
        </p:nvSpPr>
        <p:spPr>
          <a:xfrm>
            <a:off x="1655826" y="3554649"/>
            <a:ext cx="174736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汽車產業</a:t>
            </a:r>
          </a:p>
        </p:txBody>
      </p:sp>
      <p:pic>
        <p:nvPicPr>
          <p:cNvPr id="11" name="圖片 10">
            <a:extLst>
              <a:ext uri="{FF2B5EF4-FFF2-40B4-BE49-F238E27FC236}">
                <a16:creationId xmlns:a16="http://schemas.microsoft.com/office/drawing/2014/main" id="{3FD41CE3-A4F4-4BF8-B5AA-F7C27CABD94A}"/>
              </a:ext>
            </a:extLst>
          </p:cNvPr>
          <p:cNvPicPr>
            <a:picLocks noChangeAspect="1"/>
          </p:cNvPicPr>
          <p:nvPr/>
        </p:nvPicPr>
        <p:blipFill>
          <a:blip r:embed="rId3"/>
          <a:stretch>
            <a:fillRect/>
          </a:stretch>
        </p:blipFill>
        <p:spPr>
          <a:xfrm>
            <a:off x="5209447" y="915665"/>
            <a:ext cx="4262196" cy="2604675"/>
          </a:xfrm>
          <a:prstGeom prst="rect">
            <a:avLst/>
          </a:prstGeom>
        </p:spPr>
      </p:pic>
      <p:sp>
        <p:nvSpPr>
          <p:cNvPr id="12" name="文字方塊 11">
            <a:extLst>
              <a:ext uri="{FF2B5EF4-FFF2-40B4-BE49-F238E27FC236}">
                <a16:creationId xmlns:a16="http://schemas.microsoft.com/office/drawing/2014/main" id="{49447882-334D-47AB-9AB4-16D2EBB7FE04}"/>
              </a:ext>
            </a:extLst>
          </p:cNvPr>
          <p:cNvSpPr txBox="1"/>
          <p:nvPr/>
        </p:nvSpPr>
        <p:spPr>
          <a:xfrm>
            <a:off x="5579320" y="3492720"/>
            <a:ext cx="3522449" cy="553998"/>
          </a:xfrm>
          <a:prstGeom prst="rect">
            <a:avLst/>
          </a:prstGeom>
          <a:noFill/>
        </p:spPr>
        <p:txBody>
          <a:bodyPr wrap="square" rtlCol="0">
            <a:spAutoFit/>
          </a:bodyPr>
          <a:lstStyle>
            <a:defPPr>
              <a:defRPr lang="zh-TW"/>
            </a:defPPr>
            <a:lvl1pPr>
              <a:defRPr sz="3000">
                <a:latin typeface="Microsoft JhengHei" panose="020B0604030504040204" pitchFamily="34" charset="-120"/>
                <a:ea typeface="Microsoft JhengHei" panose="020B0604030504040204" pitchFamily="34" charset="-12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半導體</a:t>
            </a:r>
            <a:r>
              <a:rPr kumimoji="0" lang="en-US" altLang="zh-TW" sz="3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(IC)</a:t>
            </a:r>
            <a:r>
              <a:rPr kumimoji="0" lang="zh-TW" altLang="en-US" sz="3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封裝產業</a:t>
            </a:r>
          </a:p>
        </p:txBody>
      </p:sp>
      <p:pic>
        <p:nvPicPr>
          <p:cNvPr id="13" name="圖片 12">
            <a:extLst>
              <a:ext uri="{FF2B5EF4-FFF2-40B4-BE49-F238E27FC236}">
                <a16:creationId xmlns:a16="http://schemas.microsoft.com/office/drawing/2014/main" id="{964DFBF9-1695-45E0-AA92-AACC85BAF42B}"/>
              </a:ext>
            </a:extLst>
          </p:cNvPr>
          <p:cNvPicPr>
            <a:picLocks noChangeAspect="1"/>
          </p:cNvPicPr>
          <p:nvPr/>
        </p:nvPicPr>
        <p:blipFill>
          <a:blip r:embed="rId4"/>
          <a:stretch>
            <a:fillRect/>
          </a:stretch>
        </p:blipFill>
        <p:spPr>
          <a:xfrm>
            <a:off x="9622868" y="914119"/>
            <a:ext cx="2043441" cy="1553015"/>
          </a:xfrm>
          <a:prstGeom prst="rect">
            <a:avLst/>
          </a:prstGeom>
        </p:spPr>
      </p:pic>
      <p:pic>
        <p:nvPicPr>
          <p:cNvPr id="14" name="圖片 13">
            <a:extLst>
              <a:ext uri="{FF2B5EF4-FFF2-40B4-BE49-F238E27FC236}">
                <a16:creationId xmlns:a16="http://schemas.microsoft.com/office/drawing/2014/main" id="{B4431703-8526-441E-A6D5-E480265CA040}"/>
              </a:ext>
            </a:extLst>
          </p:cNvPr>
          <p:cNvPicPr>
            <a:picLocks noChangeAspect="1"/>
          </p:cNvPicPr>
          <p:nvPr/>
        </p:nvPicPr>
        <p:blipFill>
          <a:blip r:embed="rId5"/>
          <a:stretch>
            <a:fillRect/>
          </a:stretch>
        </p:blipFill>
        <p:spPr>
          <a:xfrm>
            <a:off x="9620017" y="2538639"/>
            <a:ext cx="2046292" cy="1375955"/>
          </a:xfrm>
          <a:prstGeom prst="rect">
            <a:avLst/>
          </a:prstGeom>
        </p:spPr>
      </p:pic>
      <p:pic>
        <p:nvPicPr>
          <p:cNvPr id="16" name="圖片 15">
            <a:extLst>
              <a:ext uri="{FF2B5EF4-FFF2-40B4-BE49-F238E27FC236}">
                <a16:creationId xmlns:a16="http://schemas.microsoft.com/office/drawing/2014/main" id="{DF16B38C-B6FD-48B0-847A-B828C06310CE}"/>
              </a:ext>
            </a:extLst>
          </p:cNvPr>
          <p:cNvPicPr>
            <a:picLocks noChangeAspect="1"/>
          </p:cNvPicPr>
          <p:nvPr/>
        </p:nvPicPr>
        <p:blipFill>
          <a:blip r:embed="rId6"/>
          <a:stretch>
            <a:fillRect/>
          </a:stretch>
        </p:blipFill>
        <p:spPr>
          <a:xfrm>
            <a:off x="9130537" y="4244251"/>
            <a:ext cx="2765938" cy="1896644"/>
          </a:xfrm>
          <a:prstGeom prst="rect">
            <a:avLst/>
          </a:prstGeom>
        </p:spPr>
      </p:pic>
      <p:sp>
        <p:nvSpPr>
          <p:cNvPr id="17" name="文字方塊 16">
            <a:extLst>
              <a:ext uri="{FF2B5EF4-FFF2-40B4-BE49-F238E27FC236}">
                <a16:creationId xmlns:a16="http://schemas.microsoft.com/office/drawing/2014/main" id="{0217A541-26C1-4BB7-8A75-1E14C72E16C6}"/>
              </a:ext>
            </a:extLst>
          </p:cNvPr>
          <p:cNvSpPr txBox="1"/>
          <p:nvPr/>
        </p:nvSpPr>
        <p:spPr>
          <a:xfrm>
            <a:off x="6695768" y="6207349"/>
            <a:ext cx="3117682" cy="553998"/>
          </a:xfrm>
          <a:prstGeom prst="rect">
            <a:avLst/>
          </a:prstGeom>
          <a:noFill/>
        </p:spPr>
        <p:txBody>
          <a:bodyPr wrap="square" rtlCol="0">
            <a:spAutoFit/>
          </a:bodyPr>
          <a:lstStyle>
            <a:defPPr>
              <a:defRPr lang="zh-TW"/>
            </a:defPPr>
            <a:lvl1pPr>
              <a:defRPr sz="3000">
                <a:latin typeface="Microsoft JhengHei" panose="020B0604030504040204" pitchFamily="34" charset="-120"/>
                <a:ea typeface="Microsoft JhengHei" panose="020B0604030504040204" pitchFamily="34" charset="-12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醫療與光電產業</a:t>
            </a:r>
          </a:p>
        </p:txBody>
      </p:sp>
      <p:pic>
        <p:nvPicPr>
          <p:cNvPr id="18" name="圖片 5" descr="y_valves_006.jpg">
            <a:extLst>
              <a:ext uri="{FF2B5EF4-FFF2-40B4-BE49-F238E27FC236}">
                <a16:creationId xmlns:a16="http://schemas.microsoft.com/office/drawing/2014/main" id="{99EEA52B-CCE9-4740-9575-EE5B39DBD75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690" y="4312039"/>
            <a:ext cx="959088" cy="9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圖片 11" descr="imagesCARYLDNR.jpg">
            <a:extLst>
              <a:ext uri="{FF2B5EF4-FFF2-40B4-BE49-F238E27FC236}">
                <a16:creationId xmlns:a16="http://schemas.microsoft.com/office/drawing/2014/main" id="{F77DA8A1-96A2-48E5-A7EB-0223D51D362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35003" y="4214256"/>
            <a:ext cx="1288158" cy="96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字方塊 20">
            <a:extLst>
              <a:ext uri="{FF2B5EF4-FFF2-40B4-BE49-F238E27FC236}">
                <a16:creationId xmlns:a16="http://schemas.microsoft.com/office/drawing/2014/main" id="{87A0334C-1AAD-40EB-BA46-A0ED70699737}"/>
              </a:ext>
            </a:extLst>
          </p:cNvPr>
          <p:cNvSpPr txBox="1"/>
          <p:nvPr/>
        </p:nvSpPr>
        <p:spPr>
          <a:xfrm>
            <a:off x="950038" y="6185433"/>
            <a:ext cx="3864078" cy="553998"/>
          </a:xfrm>
          <a:prstGeom prst="rect">
            <a:avLst/>
          </a:prstGeom>
          <a:noFill/>
        </p:spPr>
        <p:txBody>
          <a:bodyPr wrap="square" rtlCol="0">
            <a:spAutoFit/>
          </a:bodyPr>
          <a:lstStyle>
            <a:defPPr>
              <a:defRPr lang="zh-TW"/>
            </a:defPPr>
            <a:lvl1pPr>
              <a:defRPr sz="3000">
                <a:latin typeface="Microsoft JhengHei" panose="020B0604030504040204" pitchFamily="34" charset="-120"/>
                <a:ea typeface="Microsoft JhengHei" panose="020B0604030504040204" pitchFamily="34" charset="-12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金屬與塑膠加工產業</a:t>
            </a:r>
          </a:p>
        </p:txBody>
      </p:sp>
      <p:pic>
        <p:nvPicPr>
          <p:cNvPr id="22" name="圖片 12" descr="03car.jpg">
            <a:extLst>
              <a:ext uri="{FF2B5EF4-FFF2-40B4-BE49-F238E27FC236}">
                <a16:creationId xmlns:a16="http://schemas.microsoft.com/office/drawing/2014/main" id="{0CA4B48A-BD8E-4D79-ADA2-06276A6839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5943" y="5262431"/>
            <a:ext cx="950265" cy="6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圖片 7" descr="marking_base_033.jpg">
            <a:extLst>
              <a:ext uri="{FF2B5EF4-FFF2-40B4-BE49-F238E27FC236}">
                <a16:creationId xmlns:a16="http://schemas.microsoft.com/office/drawing/2014/main" id="{14E46AFD-99AD-471C-A741-B98667203A5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49117" y="5141373"/>
            <a:ext cx="950265" cy="9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a:extLst>
              <a:ext uri="{FF2B5EF4-FFF2-40B4-BE49-F238E27FC236}">
                <a16:creationId xmlns:a16="http://schemas.microsoft.com/office/drawing/2014/main" id="{32DB31FD-9E16-4F62-9654-156E3DEF309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50403" y="5185990"/>
            <a:ext cx="1332685" cy="90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圖片 4" descr="Plastics-Electronics.jpg">
            <a:extLst>
              <a:ext uri="{FF2B5EF4-FFF2-40B4-BE49-F238E27FC236}">
                <a16:creationId xmlns:a16="http://schemas.microsoft.com/office/drawing/2014/main" id="{D5885C32-6C43-466F-83F1-3DA53380457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22291" y="4202442"/>
            <a:ext cx="1792638" cy="1024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圖片 2" descr="logo.jpg">
            <a:extLst>
              <a:ext uri="{FF2B5EF4-FFF2-40B4-BE49-F238E27FC236}">
                <a16:creationId xmlns:a16="http://schemas.microsoft.com/office/drawing/2014/main" id="{23F434B3-4625-42B6-ABBC-9C77E2C208E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814059" y="4244251"/>
            <a:ext cx="1337605" cy="105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a:extLst>
              <a:ext uri="{FF2B5EF4-FFF2-40B4-BE49-F238E27FC236}">
                <a16:creationId xmlns:a16="http://schemas.microsoft.com/office/drawing/2014/main" id="{BF804E9E-51FA-4434-9E13-F07FCD49DEDB}"/>
              </a:ext>
            </a:extLst>
          </p:cNvPr>
          <p:cNvPicPr>
            <a:picLocks noChangeAspect="1"/>
          </p:cNvPicPr>
          <p:nvPr/>
        </p:nvPicPr>
        <p:blipFill>
          <a:blip r:embed="rId14"/>
          <a:stretch>
            <a:fillRect/>
          </a:stretch>
        </p:blipFill>
        <p:spPr>
          <a:xfrm>
            <a:off x="6308241" y="4244251"/>
            <a:ext cx="2765938" cy="1896644"/>
          </a:xfrm>
          <a:prstGeom prst="rect">
            <a:avLst/>
          </a:prstGeom>
        </p:spPr>
      </p:pic>
      <p:pic>
        <p:nvPicPr>
          <p:cNvPr id="8" name="圖片 7">
            <a:extLst>
              <a:ext uri="{FF2B5EF4-FFF2-40B4-BE49-F238E27FC236}">
                <a16:creationId xmlns:a16="http://schemas.microsoft.com/office/drawing/2014/main" id="{09AD4D9E-B3DB-4462-BC43-DB9466C94C71}"/>
              </a:ext>
            </a:extLst>
          </p:cNvPr>
          <p:cNvPicPr>
            <a:picLocks noChangeAspect="1"/>
          </p:cNvPicPr>
          <p:nvPr/>
        </p:nvPicPr>
        <p:blipFill>
          <a:blip r:embed="rId15"/>
          <a:stretch>
            <a:fillRect/>
          </a:stretch>
        </p:blipFill>
        <p:spPr>
          <a:xfrm>
            <a:off x="4785476" y="5424268"/>
            <a:ext cx="1366188" cy="713316"/>
          </a:xfrm>
          <a:prstGeom prst="rect">
            <a:avLst/>
          </a:prstGeom>
        </p:spPr>
      </p:pic>
    </p:spTree>
    <p:extLst>
      <p:ext uri="{BB962C8B-B14F-4D97-AF65-F5344CB8AC3E}">
        <p14:creationId xmlns:p14="http://schemas.microsoft.com/office/powerpoint/2010/main" val="10206327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96148"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參、招生科系介紹</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模具工程科</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課程地圖</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sp>
        <p:nvSpPr>
          <p:cNvPr id="9" name="Google Shape;10333;p40">
            <a:extLst>
              <a:ext uri="{FF2B5EF4-FFF2-40B4-BE49-F238E27FC236}">
                <a16:creationId xmlns:a16="http://schemas.microsoft.com/office/drawing/2014/main" id="{759ED23B-B825-672C-A9B4-12A64E186C8F}"/>
              </a:ext>
            </a:extLst>
          </p:cNvPr>
          <p:cNvSpPr txBox="1">
            <a:spLocks/>
          </p:cNvSpPr>
          <p:nvPr/>
        </p:nvSpPr>
        <p:spPr>
          <a:xfrm>
            <a:off x="6542809" y="1744145"/>
            <a:ext cx="5403117" cy="4284686"/>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marR="0" lvl="0" indent="-457189"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en-U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向上：</a:t>
            </a:r>
          </a:p>
          <a:p>
            <a:pPr marL="468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發展可商品化的產品整合設計</a:t>
            </a:r>
          </a:p>
          <a:p>
            <a:pPr marL="457189" marR="0" lvl="0" indent="-457189" algn="l" defTabSz="914400" rtl="0" eaLnBrk="1" fontAlgn="auto" latinLnBrk="0" hangingPunct="1">
              <a:lnSpc>
                <a:spcPct val="90000"/>
              </a:lnSpc>
              <a:spcBef>
                <a:spcPts val="3000"/>
              </a:spcBef>
              <a:spcAft>
                <a:spcPts val="0"/>
              </a:spcAft>
              <a:buClrTx/>
              <a:buSzTx/>
              <a:buFont typeface="Arial" panose="020B0604020202020204" pitchFamily="34" charset="0"/>
              <a:buChar char="•"/>
              <a:tabLst/>
              <a:defRPr/>
            </a:pPr>
            <a:r>
              <a:rPr kumimoji="0" lang="zh-TW" altLang="en-U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向下：</a:t>
            </a:r>
          </a:p>
          <a:p>
            <a:pPr marL="468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發展可試量產的智能製造</a:t>
            </a:r>
          </a:p>
          <a:p>
            <a:pPr marL="457189" marR="0" lvl="0" indent="-457189" algn="l" defTabSz="914400" rtl="0" eaLnBrk="1" fontAlgn="auto" latinLnBrk="0" hangingPunct="1">
              <a:lnSpc>
                <a:spcPct val="90000"/>
              </a:lnSpc>
              <a:spcBef>
                <a:spcPts val="3000"/>
              </a:spcBef>
              <a:spcAft>
                <a:spcPts val="0"/>
              </a:spcAft>
              <a:buClrTx/>
              <a:buSzTx/>
              <a:buFont typeface="Arial" panose="020B0604020202020204" pitchFamily="34" charset="0"/>
              <a:buChar char="•"/>
              <a:tabLst/>
              <a:defRPr/>
            </a:pPr>
            <a:r>
              <a:rPr kumimoji="0" lang="zh-TW" altLang="en-U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進行模具上、中、下游產業技術的垂直整合</a:t>
            </a:r>
          </a:p>
        </p:txBody>
      </p:sp>
      <p:grpSp>
        <p:nvGrpSpPr>
          <p:cNvPr id="10" name="群組 9"/>
          <p:cNvGrpSpPr/>
          <p:nvPr/>
        </p:nvGrpSpPr>
        <p:grpSpPr>
          <a:xfrm>
            <a:off x="492307" y="1670210"/>
            <a:ext cx="5884461" cy="4358621"/>
            <a:chOff x="1845495" y="943461"/>
            <a:chExt cx="5490315" cy="4018787"/>
          </a:xfrm>
        </p:grpSpPr>
        <p:grpSp>
          <p:nvGrpSpPr>
            <p:cNvPr id="11" name="群組 10"/>
            <p:cNvGrpSpPr/>
            <p:nvPr/>
          </p:nvGrpSpPr>
          <p:grpSpPr>
            <a:xfrm>
              <a:off x="1845495" y="1636632"/>
              <a:ext cx="5490315" cy="3325616"/>
              <a:chOff x="1868355" y="1605448"/>
              <a:chExt cx="5490315" cy="3325616"/>
            </a:xfrm>
          </p:grpSpPr>
          <p:sp>
            <p:nvSpPr>
              <p:cNvPr id="15" name="圓角矩形 14"/>
              <p:cNvSpPr/>
              <p:nvPr/>
            </p:nvSpPr>
            <p:spPr>
              <a:xfrm>
                <a:off x="1868355" y="1605448"/>
                <a:ext cx="1008000" cy="1008000"/>
              </a:xfrm>
              <a:prstGeom prst="roundRect">
                <a:avLst/>
              </a:prstGeom>
              <a:solidFill>
                <a:srgbClr val="FFFFFF"/>
              </a:solidFill>
              <a:ln w="38100" cap="flat" cmpd="sng" algn="ctr">
                <a:solidFill>
                  <a:srgbClr val="39699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產品</a:t>
                </a:r>
                <a:endParaRPr kumimoji="0" lang="en-US" altLang="zh-TW"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設計</a:t>
                </a:r>
              </a:p>
            </p:txBody>
          </p:sp>
          <p:sp>
            <p:nvSpPr>
              <p:cNvPr id="16" name="圓角矩形 15"/>
              <p:cNvSpPr/>
              <p:nvPr/>
            </p:nvSpPr>
            <p:spPr>
              <a:xfrm>
                <a:off x="4098532" y="1605448"/>
                <a:ext cx="1008000" cy="1008000"/>
              </a:xfrm>
              <a:prstGeom prst="roundRect">
                <a:avLst/>
              </a:prstGeom>
              <a:solidFill>
                <a:srgbClr val="FFFFFF"/>
              </a:solidFill>
              <a:ln w="38100" cap="flat" cmpd="sng" algn="ctr">
                <a:solidFill>
                  <a:srgbClr val="39699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模具設計</a:t>
                </a:r>
                <a:endParaRPr kumimoji="0" lang="en-US" altLang="zh-TW"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sp>
            <p:nvSpPr>
              <p:cNvPr id="17" name="圓角矩形 16"/>
              <p:cNvSpPr/>
              <p:nvPr/>
            </p:nvSpPr>
            <p:spPr>
              <a:xfrm>
                <a:off x="6328709" y="1605448"/>
                <a:ext cx="1008000" cy="1008000"/>
              </a:xfrm>
              <a:prstGeom prst="roundRect">
                <a:avLst/>
              </a:prstGeom>
              <a:solidFill>
                <a:srgbClr val="FFFFFF"/>
              </a:solidFill>
              <a:ln w="38100" cap="flat" cmpd="sng" algn="ctr">
                <a:solidFill>
                  <a:srgbClr val="39699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精密成型</a:t>
                </a:r>
                <a:endParaRPr kumimoji="0" lang="en-US" altLang="zh-TW"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sp>
            <p:nvSpPr>
              <p:cNvPr id="18" name="圓角矩形 17"/>
              <p:cNvSpPr/>
              <p:nvPr/>
            </p:nvSpPr>
            <p:spPr>
              <a:xfrm>
                <a:off x="6350670" y="2765395"/>
                <a:ext cx="1008000" cy="1011718"/>
              </a:xfrm>
              <a:prstGeom prst="roundRect">
                <a:avLst/>
              </a:prstGeom>
              <a:solidFill>
                <a:srgbClr val="FFFFFF"/>
              </a:solidFill>
              <a:ln w="38100" cap="flat" cmpd="sng" algn="ctr">
                <a:solidFill>
                  <a:srgbClr val="39699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生產製造</a:t>
                </a:r>
                <a:endParaRPr kumimoji="0" lang="en-US" altLang="zh-TW"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sp>
            <p:nvSpPr>
              <p:cNvPr id="19" name="圓角矩形 18"/>
              <p:cNvSpPr/>
              <p:nvPr/>
            </p:nvSpPr>
            <p:spPr>
              <a:xfrm>
                <a:off x="4110598" y="2768711"/>
                <a:ext cx="1008000" cy="1008000"/>
              </a:xfrm>
              <a:prstGeom prst="roundRect">
                <a:avLst/>
              </a:prstGeom>
              <a:solidFill>
                <a:srgbClr val="FFFFFF"/>
              </a:solidFill>
              <a:ln w="38100" cap="flat" cmpd="sng" algn="ctr">
                <a:solidFill>
                  <a:srgbClr val="39699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模具製造</a:t>
                </a:r>
                <a:endParaRPr kumimoji="0" lang="en-US" altLang="zh-TW"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sp>
            <p:nvSpPr>
              <p:cNvPr id="20" name="圓角矩形 19"/>
              <p:cNvSpPr/>
              <p:nvPr/>
            </p:nvSpPr>
            <p:spPr>
              <a:xfrm>
                <a:off x="1892488" y="2765395"/>
                <a:ext cx="1008000" cy="1008000"/>
              </a:xfrm>
              <a:prstGeom prst="roundRect">
                <a:avLst/>
              </a:prstGeom>
              <a:solidFill>
                <a:srgbClr val="FFFFFF"/>
              </a:solidFill>
              <a:ln w="38100" cap="flat" cmpd="sng" algn="ctr">
                <a:solidFill>
                  <a:srgbClr val="39699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材料應用</a:t>
                </a:r>
                <a:endParaRPr kumimoji="0" lang="en-US" altLang="zh-TW"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sp>
            <p:nvSpPr>
              <p:cNvPr id="21" name="圓角矩形 20"/>
              <p:cNvSpPr/>
              <p:nvPr/>
            </p:nvSpPr>
            <p:spPr>
              <a:xfrm>
                <a:off x="1896774" y="3916341"/>
                <a:ext cx="5439671" cy="1014723"/>
              </a:xfrm>
              <a:prstGeom prst="roundRect">
                <a:avLst/>
              </a:prstGeom>
              <a:solidFill>
                <a:srgbClr val="FFFFFF"/>
              </a:solidFill>
              <a:ln w="38100" cap="flat" cmpd="sng" algn="ctr">
                <a:solidFill>
                  <a:srgbClr val="39699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智慧製造與機電整合           </a:t>
                </a:r>
                <a:endParaRPr kumimoji="0" lang="en-US" altLang="zh-TW"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模具產業一條龍模式</a:t>
                </a:r>
              </a:p>
            </p:txBody>
          </p:sp>
          <p:cxnSp>
            <p:nvCxnSpPr>
              <p:cNvPr id="22" name="直線接點 21"/>
              <p:cNvCxnSpPr>
                <a:stCxn id="15" idx="3"/>
                <a:endCxn id="16" idx="1"/>
              </p:cNvCxnSpPr>
              <p:nvPr/>
            </p:nvCxnSpPr>
            <p:spPr>
              <a:xfrm>
                <a:off x="2876355" y="2109448"/>
                <a:ext cx="1222177" cy="0"/>
              </a:xfrm>
              <a:prstGeom prst="line">
                <a:avLst/>
              </a:prstGeom>
              <a:noFill/>
              <a:ln w="38100" cap="flat" cmpd="sng" algn="ctr">
                <a:solidFill>
                  <a:srgbClr val="396997"/>
                </a:solidFill>
                <a:prstDash val="solid"/>
              </a:ln>
              <a:effectLst/>
            </p:spPr>
          </p:cxnSp>
          <p:cxnSp>
            <p:nvCxnSpPr>
              <p:cNvPr id="23" name="直線接點 22"/>
              <p:cNvCxnSpPr>
                <a:stCxn id="16" idx="3"/>
                <a:endCxn id="17" idx="1"/>
              </p:cNvCxnSpPr>
              <p:nvPr/>
            </p:nvCxnSpPr>
            <p:spPr>
              <a:xfrm>
                <a:off x="5106532" y="2109448"/>
                <a:ext cx="1222177" cy="0"/>
              </a:xfrm>
              <a:prstGeom prst="line">
                <a:avLst/>
              </a:prstGeom>
              <a:noFill/>
              <a:ln w="38100" cap="flat" cmpd="sng" algn="ctr">
                <a:solidFill>
                  <a:srgbClr val="396997"/>
                </a:solidFill>
                <a:prstDash val="solid"/>
              </a:ln>
              <a:effectLst/>
            </p:spPr>
          </p:cxnSp>
          <p:cxnSp>
            <p:nvCxnSpPr>
              <p:cNvPr id="24" name="直線接點 23"/>
              <p:cNvCxnSpPr>
                <a:stCxn id="20" idx="3"/>
                <a:endCxn id="19" idx="1"/>
              </p:cNvCxnSpPr>
              <p:nvPr/>
            </p:nvCxnSpPr>
            <p:spPr>
              <a:xfrm>
                <a:off x="2900488" y="3269395"/>
                <a:ext cx="1210110" cy="3316"/>
              </a:xfrm>
              <a:prstGeom prst="line">
                <a:avLst/>
              </a:prstGeom>
              <a:noFill/>
              <a:ln w="38100" cap="flat" cmpd="sng" algn="ctr">
                <a:solidFill>
                  <a:srgbClr val="396997"/>
                </a:solidFill>
                <a:prstDash val="solid"/>
              </a:ln>
              <a:effectLst/>
            </p:spPr>
          </p:cxnSp>
          <p:cxnSp>
            <p:nvCxnSpPr>
              <p:cNvPr id="25" name="直線接點 24"/>
              <p:cNvCxnSpPr>
                <a:stCxn id="19" idx="3"/>
                <a:endCxn id="18" idx="1"/>
              </p:cNvCxnSpPr>
              <p:nvPr/>
            </p:nvCxnSpPr>
            <p:spPr>
              <a:xfrm flipV="1">
                <a:off x="5118598" y="3271254"/>
                <a:ext cx="1232072" cy="1457"/>
              </a:xfrm>
              <a:prstGeom prst="line">
                <a:avLst/>
              </a:prstGeom>
              <a:noFill/>
              <a:ln w="38100" cap="flat" cmpd="sng" algn="ctr">
                <a:solidFill>
                  <a:srgbClr val="396997"/>
                </a:solidFill>
                <a:prstDash val="solid"/>
              </a:ln>
              <a:effectLst/>
            </p:spPr>
          </p:cxnSp>
          <p:cxnSp>
            <p:nvCxnSpPr>
              <p:cNvPr id="26" name="直線接點 25"/>
              <p:cNvCxnSpPr/>
              <p:nvPr/>
            </p:nvCxnSpPr>
            <p:spPr>
              <a:xfrm>
                <a:off x="3450878" y="2109448"/>
                <a:ext cx="12670" cy="1158651"/>
              </a:xfrm>
              <a:prstGeom prst="line">
                <a:avLst/>
              </a:prstGeom>
              <a:noFill/>
              <a:ln w="38100" cap="flat" cmpd="sng" algn="ctr">
                <a:solidFill>
                  <a:srgbClr val="396997"/>
                </a:solidFill>
                <a:prstDash val="solid"/>
              </a:ln>
              <a:effectLst/>
            </p:spPr>
          </p:cxnSp>
          <p:cxnSp>
            <p:nvCxnSpPr>
              <p:cNvPr id="27" name="直線接點 26"/>
              <p:cNvCxnSpPr/>
              <p:nvPr/>
            </p:nvCxnSpPr>
            <p:spPr>
              <a:xfrm>
                <a:off x="5741516" y="2109448"/>
                <a:ext cx="12670" cy="1158651"/>
              </a:xfrm>
              <a:prstGeom prst="line">
                <a:avLst/>
              </a:prstGeom>
              <a:noFill/>
              <a:ln w="38100" cap="flat" cmpd="sng" algn="ctr">
                <a:solidFill>
                  <a:srgbClr val="396997"/>
                </a:solidFill>
                <a:prstDash val="solid"/>
              </a:ln>
              <a:effectLst/>
            </p:spPr>
          </p:cxnSp>
          <p:cxnSp>
            <p:nvCxnSpPr>
              <p:cNvPr id="28" name="直線接點 27"/>
              <p:cNvCxnSpPr>
                <a:stCxn id="19" idx="2"/>
                <a:endCxn id="21" idx="0"/>
              </p:cNvCxnSpPr>
              <p:nvPr/>
            </p:nvCxnSpPr>
            <p:spPr>
              <a:xfrm>
                <a:off x="4614598" y="3776711"/>
                <a:ext cx="2012" cy="139630"/>
              </a:xfrm>
              <a:prstGeom prst="line">
                <a:avLst/>
              </a:prstGeom>
              <a:noFill/>
              <a:ln w="38100" cap="flat" cmpd="sng" algn="ctr">
                <a:solidFill>
                  <a:srgbClr val="396997"/>
                </a:solidFill>
                <a:prstDash val="solid"/>
              </a:ln>
              <a:effectLst/>
            </p:spPr>
          </p:cxnSp>
        </p:grpSp>
        <p:sp>
          <p:nvSpPr>
            <p:cNvPr id="12" name="圓角矩形 11"/>
            <p:cNvSpPr/>
            <p:nvPr/>
          </p:nvSpPr>
          <p:spPr>
            <a:xfrm>
              <a:off x="1869628" y="947839"/>
              <a:ext cx="983867" cy="504000"/>
            </a:xfrm>
            <a:prstGeom prst="roundRect">
              <a:avLst/>
            </a:prstGeom>
            <a:solidFill>
              <a:srgbClr val="396997"/>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上游</a:t>
              </a:r>
            </a:p>
          </p:txBody>
        </p:sp>
        <p:sp>
          <p:nvSpPr>
            <p:cNvPr id="13" name="圓角矩形 12"/>
            <p:cNvSpPr/>
            <p:nvPr/>
          </p:nvSpPr>
          <p:spPr>
            <a:xfrm>
              <a:off x="6294167" y="943461"/>
              <a:ext cx="983867" cy="504000"/>
            </a:xfrm>
            <a:prstGeom prst="roundRect">
              <a:avLst/>
            </a:prstGeom>
            <a:solidFill>
              <a:srgbClr val="396997"/>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下游</a:t>
              </a:r>
            </a:p>
          </p:txBody>
        </p:sp>
        <p:sp>
          <p:nvSpPr>
            <p:cNvPr id="14" name="圓角矩形 13"/>
            <p:cNvSpPr/>
            <p:nvPr/>
          </p:nvSpPr>
          <p:spPr>
            <a:xfrm>
              <a:off x="4099805" y="947839"/>
              <a:ext cx="983867" cy="504000"/>
            </a:xfrm>
            <a:prstGeom prst="roundRect">
              <a:avLst/>
            </a:prstGeom>
            <a:solidFill>
              <a:srgbClr val="396997"/>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中游</a:t>
              </a:r>
            </a:p>
          </p:txBody>
        </p:sp>
      </p:grpSp>
    </p:spTree>
    <p:extLst>
      <p:ext uri="{BB962C8B-B14F-4D97-AF65-F5344CB8AC3E}">
        <p14:creationId xmlns:p14="http://schemas.microsoft.com/office/powerpoint/2010/main" val="29618486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群組 38">
            <a:extLst>
              <a:ext uri="{FF2B5EF4-FFF2-40B4-BE49-F238E27FC236}">
                <a16:creationId xmlns:a16="http://schemas.microsoft.com/office/drawing/2014/main" id="{921BA889-7130-45F3-890B-3B63ACB90031}"/>
              </a:ext>
            </a:extLst>
          </p:cNvPr>
          <p:cNvGrpSpPr/>
          <p:nvPr/>
        </p:nvGrpSpPr>
        <p:grpSpPr>
          <a:xfrm>
            <a:off x="-362" y="4235"/>
            <a:ext cx="7872153" cy="605449"/>
            <a:chOff x="2" y="4235"/>
            <a:chExt cx="6015355" cy="605449"/>
          </a:xfrm>
          <a:gradFill flip="none" rotWithShape="1">
            <a:gsLst>
              <a:gs pos="45331">
                <a:srgbClr val="C5C1D1"/>
              </a:gs>
              <a:gs pos="28638">
                <a:srgbClr val="D1BEC8"/>
              </a:gs>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p:grpSpPr>
        <p:sp>
          <p:nvSpPr>
            <p:cNvPr id="40"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1"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2" name="Google Shape;446;p38"/>
          <p:cNvSpPr txBox="1">
            <a:spLocks/>
          </p:cNvSpPr>
          <p:nvPr/>
        </p:nvSpPr>
        <p:spPr>
          <a:xfrm>
            <a:off x="0" y="-57125"/>
            <a:ext cx="1017766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 </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壹、高科大簡介</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智慧型圖書館</a:t>
            </a:r>
            <a:endPar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endParaRPr>
          </a:p>
        </p:txBody>
      </p:sp>
      <p:sp>
        <p:nvSpPr>
          <p:cNvPr id="23" name="矩形: 圓角 4">
            <a:extLst>
              <a:ext uri="{FF2B5EF4-FFF2-40B4-BE49-F238E27FC236}">
                <a16:creationId xmlns:a16="http://schemas.microsoft.com/office/drawing/2014/main" id="{7B62FF79-40DA-431B-8B46-9E35C0AD449F}"/>
              </a:ext>
            </a:extLst>
          </p:cNvPr>
          <p:cNvSpPr/>
          <p:nvPr/>
        </p:nvSpPr>
        <p:spPr>
          <a:xfrm>
            <a:off x="519831" y="2063263"/>
            <a:ext cx="2369728" cy="395560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TW"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26" name="群組 25">
            <a:extLst>
              <a:ext uri="{FF2B5EF4-FFF2-40B4-BE49-F238E27FC236}">
                <a16:creationId xmlns:a16="http://schemas.microsoft.com/office/drawing/2014/main" id="{8876187B-81F8-43F0-8900-27FDCBDC98CF}"/>
              </a:ext>
            </a:extLst>
          </p:cNvPr>
          <p:cNvGrpSpPr/>
          <p:nvPr/>
        </p:nvGrpSpPr>
        <p:grpSpPr>
          <a:xfrm>
            <a:off x="326653" y="1206056"/>
            <a:ext cx="9228723" cy="4460091"/>
            <a:chOff x="935701" y="2376736"/>
            <a:chExt cx="9228723" cy="4460091"/>
          </a:xfrm>
        </p:grpSpPr>
        <p:pic>
          <p:nvPicPr>
            <p:cNvPr id="27" name="圖形 35" descr="網際網路">
              <a:extLst>
                <a:ext uri="{FF2B5EF4-FFF2-40B4-BE49-F238E27FC236}">
                  <a16:creationId xmlns:a16="http://schemas.microsoft.com/office/drawing/2014/main" id="{A41EB993-198A-4AF0-B7A1-0251C337F4A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764072" y="2376736"/>
              <a:ext cx="729465" cy="729465"/>
            </a:xfrm>
            <a:prstGeom prst="rect">
              <a:avLst/>
            </a:prstGeom>
          </p:spPr>
        </p:pic>
        <p:grpSp>
          <p:nvGrpSpPr>
            <p:cNvPr id="28" name="群組 27">
              <a:extLst>
                <a:ext uri="{FF2B5EF4-FFF2-40B4-BE49-F238E27FC236}">
                  <a16:creationId xmlns:a16="http://schemas.microsoft.com/office/drawing/2014/main" id="{84D718B7-F173-4095-AAC8-5CD72FBBAF67}"/>
                </a:ext>
              </a:extLst>
            </p:cNvPr>
            <p:cNvGrpSpPr/>
            <p:nvPr/>
          </p:nvGrpSpPr>
          <p:grpSpPr>
            <a:xfrm>
              <a:off x="935701" y="2382325"/>
              <a:ext cx="9228723" cy="745084"/>
              <a:chOff x="401639" y="1000093"/>
              <a:chExt cx="9228723" cy="745084"/>
            </a:xfrm>
          </p:grpSpPr>
          <p:sp>
            <p:nvSpPr>
              <p:cNvPr id="32" name="文字方塊 31">
                <a:extLst>
                  <a:ext uri="{FF2B5EF4-FFF2-40B4-BE49-F238E27FC236}">
                    <a16:creationId xmlns:a16="http://schemas.microsoft.com/office/drawing/2014/main" id="{84F9A4F7-E47B-4814-BA97-5E2759FC46F2}"/>
                  </a:ext>
                </a:extLst>
              </p:cNvPr>
              <p:cNvSpPr txBox="1"/>
              <p:nvPr/>
            </p:nvSpPr>
            <p:spPr>
              <a:xfrm>
                <a:off x="455033" y="1000093"/>
                <a:ext cx="28900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689599"/>
                    </a:solidFill>
                    <a:effectLst/>
                    <a:uLnTx/>
                    <a:uFillTx/>
                    <a:latin typeface="Microsoft YaHei" panose="020B0503020204020204" pitchFamily="34" charset="-122"/>
                    <a:ea typeface="Microsoft YaHei" panose="020B0503020204020204" pitchFamily="34" charset="-122"/>
                    <a:cs typeface="+mn-cs"/>
                  </a:rPr>
                  <a:t>   </a:t>
                </a:r>
                <a:r>
                  <a:rPr kumimoji="0" lang="zh-TW" altLang="en-US" sz="36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n-cs"/>
                  </a:rPr>
                  <a:t>館藏豐沛</a:t>
                </a:r>
                <a:endParaRPr kumimoji="0" lang="en-US" altLang="zh-TW" sz="36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n-cs"/>
                </a:endParaRPr>
              </a:p>
            </p:txBody>
          </p:sp>
          <p:sp>
            <p:nvSpPr>
              <p:cNvPr id="33" name="文字方塊 32">
                <a:extLst>
                  <a:ext uri="{FF2B5EF4-FFF2-40B4-BE49-F238E27FC236}">
                    <a16:creationId xmlns:a16="http://schemas.microsoft.com/office/drawing/2014/main" id="{87932F16-E1A5-44AD-A92B-B1DE8BCBCFED}"/>
                  </a:ext>
                </a:extLst>
              </p:cNvPr>
              <p:cNvSpPr txBox="1"/>
              <p:nvPr/>
            </p:nvSpPr>
            <p:spPr>
              <a:xfrm>
                <a:off x="3892981" y="1034331"/>
                <a:ext cx="21254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TW" sz="3600" b="1" i="0" u="none" strike="noStrike" kern="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ea"/>
                    <a:sym typeface="+mn-lt"/>
                  </a:rPr>
                  <a:t>E</a:t>
                </a:r>
                <a:r>
                  <a:rPr kumimoji="0" lang="zh-TW" altLang="en-US" sz="3600" b="1" i="0" u="none" strike="noStrike" kern="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ea"/>
                    <a:sym typeface="+mn-lt"/>
                  </a:rPr>
                  <a:t>化服務</a:t>
                </a:r>
                <a:endParaRPr kumimoji="0" lang="en-US" altLang="zh-TW" sz="3600" b="1" i="0" u="none" strike="noStrike" kern="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4" name="文字方塊 33">
                <a:extLst>
                  <a:ext uri="{FF2B5EF4-FFF2-40B4-BE49-F238E27FC236}">
                    <a16:creationId xmlns:a16="http://schemas.microsoft.com/office/drawing/2014/main" id="{DE7638C4-94D3-473D-BBBD-CA1566FEEFC4}"/>
                  </a:ext>
                </a:extLst>
              </p:cNvPr>
              <p:cNvSpPr txBox="1"/>
              <p:nvPr/>
            </p:nvSpPr>
            <p:spPr>
              <a:xfrm>
                <a:off x="6969432" y="1098846"/>
                <a:ext cx="20184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n-cs"/>
                  </a:rPr>
                  <a:t>館際合作</a:t>
                </a:r>
                <a:endParaRPr kumimoji="0" lang="en-US" altLang="zh-TW" sz="36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n-cs"/>
                </a:endParaRPr>
              </a:p>
            </p:txBody>
          </p:sp>
          <p:cxnSp>
            <p:nvCxnSpPr>
              <p:cNvPr id="35" name="直線接點 34">
                <a:extLst>
                  <a:ext uri="{FF2B5EF4-FFF2-40B4-BE49-F238E27FC236}">
                    <a16:creationId xmlns:a16="http://schemas.microsoft.com/office/drawing/2014/main" id="{1C080900-0A39-44E8-A447-8EDD11417A64}"/>
                  </a:ext>
                </a:extLst>
              </p:cNvPr>
              <p:cNvCxnSpPr>
                <a:cxnSpLocks/>
              </p:cNvCxnSpPr>
              <p:nvPr/>
            </p:nvCxnSpPr>
            <p:spPr>
              <a:xfrm>
                <a:off x="401639" y="1701209"/>
                <a:ext cx="9228723" cy="210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9" name="圖形 33" descr="書籍">
              <a:extLst>
                <a:ext uri="{FF2B5EF4-FFF2-40B4-BE49-F238E27FC236}">
                  <a16:creationId xmlns:a16="http://schemas.microsoft.com/office/drawing/2014/main" id="{FF4B2254-843E-4CAB-BB58-042D241302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016936" y="2526280"/>
              <a:ext cx="507519" cy="507519"/>
            </a:xfrm>
            <a:prstGeom prst="rect">
              <a:avLst/>
            </a:prstGeom>
          </p:spPr>
        </p:pic>
        <p:sp>
          <p:nvSpPr>
            <p:cNvPr id="30" name="文字方塊 29">
              <a:extLst>
                <a:ext uri="{FF2B5EF4-FFF2-40B4-BE49-F238E27FC236}">
                  <a16:creationId xmlns:a16="http://schemas.microsoft.com/office/drawing/2014/main" id="{FF2164A1-5F25-4895-9316-41E7AA86FC08}"/>
                </a:ext>
              </a:extLst>
            </p:cNvPr>
            <p:cNvSpPr txBox="1"/>
            <p:nvPr/>
          </p:nvSpPr>
          <p:spPr>
            <a:xfrm>
              <a:off x="1207823" y="3417942"/>
              <a:ext cx="2303332" cy="3418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圖書資源</a:t>
              </a:r>
              <a:endParaRPr kumimoji="0" lang="en-US" altLang="zh-TW"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超過</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96</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萬冊</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220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閱讀座位</a:t>
              </a:r>
              <a:endParaRPr kumimoji="0" lang="en-US" altLang="zh-TW"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超過</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2,000</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個</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220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電子資源</a:t>
              </a:r>
              <a:endParaRPr kumimoji="0" lang="en-US" altLang="zh-TW"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超過</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400</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個資料庫</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超過</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萬種電子期刊</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超過</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120</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萬冊電子書</a:t>
              </a:r>
            </a:p>
          </p:txBody>
        </p:sp>
        <p:pic>
          <p:nvPicPr>
            <p:cNvPr id="31" name="圖形 42" descr="校舍">
              <a:extLst>
                <a:ext uri="{FF2B5EF4-FFF2-40B4-BE49-F238E27FC236}">
                  <a16:creationId xmlns:a16="http://schemas.microsoft.com/office/drawing/2014/main" id="{EC013D8A-2BF5-4AD4-9C79-29D49A10952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6869516" y="2416563"/>
              <a:ext cx="729465" cy="729465"/>
            </a:xfrm>
            <a:prstGeom prst="rect">
              <a:avLst/>
            </a:prstGeom>
          </p:spPr>
        </p:pic>
      </p:grpSp>
      <p:sp>
        <p:nvSpPr>
          <p:cNvPr id="36" name="矩形: 圓角 32">
            <a:extLst>
              <a:ext uri="{FF2B5EF4-FFF2-40B4-BE49-F238E27FC236}">
                <a16:creationId xmlns:a16="http://schemas.microsoft.com/office/drawing/2014/main" id="{4BB9F983-04EE-4BF5-985A-207CEDED993D}"/>
              </a:ext>
            </a:extLst>
          </p:cNvPr>
          <p:cNvSpPr/>
          <p:nvPr/>
        </p:nvSpPr>
        <p:spPr>
          <a:xfrm>
            <a:off x="3128791" y="2087217"/>
            <a:ext cx="2360187" cy="395560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TW"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53" name="群組 52">
            <a:extLst>
              <a:ext uri="{FF2B5EF4-FFF2-40B4-BE49-F238E27FC236}">
                <a16:creationId xmlns:a16="http://schemas.microsoft.com/office/drawing/2014/main" id="{525EE537-6EA3-488D-A798-5D6283A97E03}"/>
              </a:ext>
            </a:extLst>
          </p:cNvPr>
          <p:cNvGrpSpPr/>
          <p:nvPr/>
        </p:nvGrpSpPr>
        <p:grpSpPr>
          <a:xfrm>
            <a:off x="9727042" y="208722"/>
            <a:ext cx="1721203" cy="6274266"/>
            <a:chOff x="10036609" y="215498"/>
            <a:chExt cx="1890356" cy="6386271"/>
          </a:xfrm>
        </p:grpSpPr>
        <p:grpSp>
          <p:nvGrpSpPr>
            <p:cNvPr id="54" name="群組 53">
              <a:extLst>
                <a:ext uri="{FF2B5EF4-FFF2-40B4-BE49-F238E27FC236}">
                  <a16:creationId xmlns:a16="http://schemas.microsoft.com/office/drawing/2014/main" id="{FFBED722-2E5E-4EDF-AD4F-B43D628E6CF6}"/>
                </a:ext>
              </a:extLst>
            </p:cNvPr>
            <p:cNvGrpSpPr/>
            <p:nvPr/>
          </p:nvGrpSpPr>
          <p:grpSpPr>
            <a:xfrm>
              <a:off x="10036609" y="215498"/>
              <a:ext cx="1614629" cy="6386271"/>
              <a:chOff x="8479662" y="535066"/>
              <a:chExt cx="1614629" cy="6386271"/>
            </a:xfrm>
          </p:grpSpPr>
          <p:pic>
            <p:nvPicPr>
              <p:cNvPr id="64" name="圖片 63">
                <a:extLst>
                  <a:ext uri="{FF2B5EF4-FFF2-40B4-BE49-F238E27FC236}">
                    <a16:creationId xmlns:a16="http://schemas.microsoft.com/office/drawing/2014/main" id="{99ECD9F0-E92E-4820-A9F5-98C85791B827}"/>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l="5857" b="-2582"/>
              <a:stretch/>
            </p:blipFill>
            <p:spPr>
              <a:xfrm>
                <a:off x="8484357" y="535066"/>
                <a:ext cx="1609934" cy="1355291"/>
              </a:xfrm>
              <a:prstGeom prst="rect">
                <a:avLst/>
              </a:prstGeom>
              <a:ln>
                <a:noFill/>
              </a:ln>
              <a:effectLst>
                <a:outerShdw blurRad="292100" dist="139700" dir="2700000" algn="tl" rotWithShape="0">
                  <a:srgbClr val="333333">
                    <a:alpha val="65000"/>
                  </a:srgbClr>
                </a:outerShdw>
              </a:effectLst>
            </p:spPr>
          </p:pic>
          <p:pic>
            <p:nvPicPr>
              <p:cNvPr id="65" name="圖片 64">
                <a:extLst>
                  <a:ext uri="{FF2B5EF4-FFF2-40B4-BE49-F238E27FC236}">
                    <a16:creationId xmlns:a16="http://schemas.microsoft.com/office/drawing/2014/main" id="{7135A3E9-28C5-451A-8A97-40BA5A27080F}"/>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Lst>
              </a:blip>
              <a:srcRect t="5320" b="26000"/>
              <a:stretch/>
            </p:blipFill>
            <p:spPr>
              <a:xfrm>
                <a:off x="8479662" y="1975850"/>
                <a:ext cx="1614629" cy="1491853"/>
              </a:xfrm>
              <a:prstGeom prst="rect">
                <a:avLst/>
              </a:prstGeom>
              <a:ln>
                <a:noFill/>
              </a:ln>
              <a:effectLst>
                <a:outerShdw blurRad="292100" dist="139700" dir="2700000" algn="tl" rotWithShape="0">
                  <a:srgbClr val="333333">
                    <a:alpha val="65000"/>
                  </a:srgbClr>
                </a:outerShdw>
              </a:effectLst>
            </p:spPr>
          </p:pic>
          <p:pic>
            <p:nvPicPr>
              <p:cNvPr id="66" name="Picture 2" descr="智慧預約取書區">
                <a:extLst>
                  <a:ext uri="{FF2B5EF4-FFF2-40B4-BE49-F238E27FC236}">
                    <a16:creationId xmlns:a16="http://schemas.microsoft.com/office/drawing/2014/main" id="{053AF6D7-AC3D-49D5-B451-036CB67C6AC0}"/>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6101" r="14388"/>
              <a:stretch/>
            </p:blipFill>
            <p:spPr bwMode="auto">
              <a:xfrm>
                <a:off x="8527503" y="3553196"/>
                <a:ext cx="1566788" cy="1267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7" name="圖片 66">
                <a:extLst>
                  <a:ext uri="{FF2B5EF4-FFF2-40B4-BE49-F238E27FC236}">
                    <a16:creationId xmlns:a16="http://schemas.microsoft.com/office/drawing/2014/main" id="{73D2CDEA-D099-4101-A2A3-8DEC62577FB5}"/>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Effect>
                          <a14:brightnessContrast bright="20000"/>
                        </a14:imgEffect>
                      </a14:imgLayer>
                    </a14:imgProps>
                  </a:ext>
                </a:extLst>
              </a:blip>
              <a:stretch>
                <a:fillRect/>
              </a:stretch>
            </p:blipFill>
            <p:spPr>
              <a:xfrm>
                <a:off x="8534605" y="4934768"/>
                <a:ext cx="1559674" cy="1986569"/>
              </a:xfrm>
              <a:prstGeom prst="rect">
                <a:avLst/>
              </a:prstGeom>
              <a:ln>
                <a:noFill/>
              </a:ln>
              <a:effectLst>
                <a:outerShdw blurRad="292100" dist="139700" dir="2700000" algn="tl" rotWithShape="0">
                  <a:srgbClr val="333333">
                    <a:alpha val="65000"/>
                  </a:srgbClr>
                </a:outerShdw>
              </a:effectLst>
            </p:spPr>
          </p:pic>
        </p:grpSp>
        <p:sp>
          <p:nvSpPr>
            <p:cNvPr id="60" name="矩形 59">
              <a:extLst>
                <a:ext uri="{FF2B5EF4-FFF2-40B4-BE49-F238E27FC236}">
                  <a16:creationId xmlns:a16="http://schemas.microsoft.com/office/drawing/2014/main" id="{CFC564D3-C0FE-4370-A7B2-70E14B0AF4BE}"/>
                </a:ext>
              </a:extLst>
            </p:cNvPr>
            <p:cNvSpPr/>
            <p:nvPr/>
          </p:nvSpPr>
          <p:spPr>
            <a:xfrm>
              <a:off x="11665528" y="215498"/>
              <a:ext cx="252607" cy="132875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虛擬閱覽證</a:t>
              </a:r>
            </a:p>
          </p:txBody>
        </p:sp>
        <p:sp>
          <p:nvSpPr>
            <p:cNvPr id="61" name="矩形 60">
              <a:extLst>
                <a:ext uri="{FF2B5EF4-FFF2-40B4-BE49-F238E27FC236}">
                  <a16:creationId xmlns:a16="http://schemas.microsoft.com/office/drawing/2014/main" id="{DD47A205-70D5-4BCD-8894-2DCD8FB35DBA}"/>
                </a:ext>
              </a:extLst>
            </p:cNvPr>
            <p:cNvSpPr/>
            <p:nvPr/>
          </p:nvSpPr>
          <p:spPr>
            <a:xfrm>
              <a:off x="11665528" y="1656281"/>
              <a:ext cx="252607" cy="1491853"/>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自助借書機</a:t>
              </a:r>
            </a:p>
          </p:txBody>
        </p:sp>
        <p:sp>
          <p:nvSpPr>
            <p:cNvPr id="62" name="矩形 61">
              <a:extLst>
                <a:ext uri="{FF2B5EF4-FFF2-40B4-BE49-F238E27FC236}">
                  <a16:creationId xmlns:a16="http://schemas.microsoft.com/office/drawing/2014/main" id="{3B3A7093-89DD-43D8-9C11-45D5188DEAD5}"/>
                </a:ext>
              </a:extLst>
            </p:cNvPr>
            <p:cNvSpPr/>
            <p:nvPr/>
          </p:nvSpPr>
          <p:spPr>
            <a:xfrm>
              <a:off x="11665527" y="3233628"/>
              <a:ext cx="252607" cy="1267883"/>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智慧取書區</a:t>
              </a:r>
            </a:p>
          </p:txBody>
        </p:sp>
        <p:sp>
          <p:nvSpPr>
            <p:cNvPr id="63" name="矩形 62">
              <a:extLst>
                <a:ext uri="{FF2B5EF4-FFF2-40B4-BE49-F238E27FC236}">
                  <a16:creationId xmlns:a16="http://schemas.microsoft.com/office/drawing/2014/main" id="{AA80F075-FF52-4BD0-A434-7AE6A26995A8}"/>
                </a:ext>
              </a:extLst>
            </p:cNvPr>
            <p:cNvSpPr/>
            <p:nvPr/>
          </p:nvSpPr>
          <p:spPr>
            <a:xfrm>
              <a:off x="11665526" y="4615199"/>
              <a:ext cx="261439" cy="198656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24HR</a:t>
              </a:r>
              <a:r>
                <a:rPr kumimoji="0" lang="zh-TW"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智慧圖書站</a:t>
              </a:r>
            </a:p>
          </p:txBody>
        </p:sp>
      </p:grpSp>
      <p:sp>
        <p:nvSpPr>
          <p:cNvPr id="68" name="矩形: 圓角 34">
            <a:extLst>
              <a:ext uri="{FF2B5EF4-FFF2-40B4-BE49-F238E27FC236}">
                <a16:creationId xmlns:a16="http://schemas.microsoft.com/office/drawing/2014/main" id="{C48EF094-677F-433F-B9FF-4D048CFBD77F}"/>
              </a:ext>
            </a:extLst>
          </p:cNvPr>
          <p:cNvSpPr/>
          <p:nvPr/>
        </p:nvSpPr>
        <p:spPr>
          <a:xfrm>
            <a:off x="5736324" y="2076231"/>
            <a:ext cx="3848524" cy="395560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TW"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9" name="文字方塊 68">
            <a:extLst>
              <a:ext uri="{FF2B5EF4-FFF2-40B4-BE49-F238E27FC236}">
                <a16:creationId xmlns:a16="http://schemas.microsoft.com/office/drawing/2014/main" id="{9B097269-0930-48EB-908A-1427FDB311EB}"/>
              </a:ext>
            </a:extLst>
          </p:cNvPr>
          <p:cNvSpPr txBox="1"/>
          <p:nvPr/>
        </p:nvSpPr>
        <p:spPr>
          <a:xfrm>
            <a:off x="3155024" y="2220642"/>
            <a:ext cx="2409634" cy="3194721"/>
          </a:xfrm>
          <a:prstGeom prst="rect">
            <a:avLst/>
          </a:prstGeom>
          <a:noFill/>
          <a:ln>
            <a:noFill/>
          </a:ln>
        </p:spPr>
        <p:txBody>
          <a:bodyPr wrap="none" rtlCol="0">
            <a:spAutoFit/>
          </a:bodyPr>
          <a:lstStyle/>
          <a:p>
            <a:pPr marL="0" marR="0" lvl="0" indent="0" algn="l" defTabSz="914400" rtl="0" eaLnBrk="1" fontAlgn="auto" latinLnBrk="0" hangingPunct="1">
              <a:lnSpc>
                <a:spcPct val="130000"/>
              </a:lnSpc>
              <a:spcBef>
                <a:spcPts val="600"/>
              </a:spcBef>
              <a:spcAft>
                <a:spcPts val="600"/>
              </a:spcAft>
              <a:buClrTx/>
              <a:buSzTx/>
              <a:buFontTx/>
              <a:buNone/>
              <a:tabLst/>
              <a:defRPr/>
            </a:pPr>
            <a:r>
              <a:rPr kumimoji="0" lang="zh-TW" altLang="en-US" sz="2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虛擬閱覽證  </a:t>
            </a:r>
            <a:endParaRPr kumimoji="0" lang="en-US" altLang="zh-TW" sz="2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130000"/>
              </a:lnSpc>
              <a:spcBef>
                <a:spcPts val="1800"/>
              </a:spcBef>
              <a:spcAft>
                <a:spcPts val="600"/>
              </a:spcAft>
              <a:buClrTx/>
              <a:buSzTx/>
              <a:buFontTx/>
              <a:buNone/>
              <a:tabLst/>
              <a:defRPr/>
            </a:pPr>
            <a:r>
              <a:rPr kumimoji="0" lang="zh-TW" altLang="en-US" sz="2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自助借書機</a:t>
            </a:r>
            <a:endParaRPr kumimoji="0" lang="en-US" altLang="zh-TW" sz="2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130000"/>
              </a:lnSpc>
              <a:spcBef>
                <a:spcPts val="1800"/>
              </a:spcBef>
              <a:spcAft>
                <a:spcPts val="600"/>
              </a:spcAft>
              <a:buClrTx/>
              <a:buSzTx/>
              <a:buFontTx/>
              <a:buNone/>
              <a:tabLst/>
              <a:defRPr/>
            </a:pPr>
            <a:r>
              <a:rPr kumimoji="0" lang="zh-TW" altLang="en-US" sz="2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智慧預約取書區</a:t>
            </a:r>
            <a:endParaRPr kumimoji="0" lang="en-US" altLang="zh-TW" sz="2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altLang="zh-TW" sz="2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24</a:t>
            </a:r>
            <a:r>
              <a:rPr kumimoji="0" lang="zh-TW" altLang="en-US" sz="2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小時服務智慧</a:t>
            </a:r>
            <a:endParaRPr kumimoji="0" lang="en-US" altLang="zh-TW" sz="2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圖書站</a:t>
            </a:r>
          </a:p>
        </p:txBody>
      </p:sp>
      <p:sp>
        <p:nvSpPr>
          <p:cNvPr id="70" name="文字方塊 69">
            <a:extLst>
              <a:ext uri="{FF2B5EF4-FFF2-40B4-BE49-F238E27FC236}">
                <a16:creationId xmlns:a16="http://schemas.microsoft.com/office/drawing/2014/main" id="{8FA23FAE-5C7C-438E-B424-9721FF4CFDE4}"/>
              </a:ext>
            </a:extLst>
          </p:cNvPr>
          <p:cNvSpPr txBox="1"/>
          <p:nvPr/>
        </p:nvSpPr>
        <p:spPr>
          <a:xfrm>
            <a:off x="5842600" y="2277999"/>
            <a:ext cx="3780656" cy="33804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跨</a:t>
            </a:r>
            <a:r>
              <a:rPr kumimoji="0" lang="zh-TW" altLang="en-US" sz="2400" b="1" i="0" u="sng"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校區</a:t>
            </a:r>
            <a:r>
              <a:rPr kumimoji="0" lang="zh-TW" altLang="en-US"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借書服務</a:t>
            </a:r>
            <a:endParaRPr kumimoji="0" lang="en-US" altLang="zh-TW"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220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跨</a:t>
            </a:r>
            <a:r>
              <a:rPr kumimoji="0" lang="zh-TW" altLang="en-US" sz="2400" b="1" i="0" u="sng"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校</a:t>
            </a:r>
            <a:r>
              <a:rPr kumimoji="0" lang="zh-TW" altLang="en-US"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借書代借代還服務</a:t>
            </a:r>
            <a:endParaRPr kumimoji="0" lang="en-US" altLang="zh-TW"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教育部南區圖書資源共享服務平台</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220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跨</a:t>
            </a:r>
            <a:r>
              <a:rPr kumimoji="0" lang="zh-TW" altLang="en-US" sz="2400" b="1" i="0" u="sng"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校</a:t>
            </a:r>
            <a:r>
              <a:rPr kumimoji="0" lang="zh-TW" altLang="en-US"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借書證辦理服務</a:t>
            </a:r>
            <a:endParaRPr kumimoji="0" lang="en-US" altLang="zh-TW"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個別合作：</a:t>
            </a:r>
            <a:r>
              <a:rPr kumimoji="0" lang="zh-TW" altLang="en-US" sz="1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台大、成大、中山、高師大、高雄大學</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等</a:t>
            </a:r>
            <a:r>
              <a:rPr kumimoji="0" lang="en-US" altLang="zh-TW"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8</a:t>
            </a:r>
            <a:r>
              <a:rPr kumimoji="0"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校</a:t>
            </a:r>
            <a:endParaRPr kumimoji="0" lang="en-US" altLang="zh-TW"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南區技專校院圖書館校際整合：</a:t>
            </a:r>
            <a:r>
              <a:rPr kumimoji="0" lang="zh-TW" altLang="en-US" sz="1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屏科大、高餐、正修科大</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等</a:t>
            </a:r>
            <a:r>
              <a:rPr kumimoji="0" lang="en-US" altLang="zh-TW"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27</a:t>
            </a:r>
            <a:r>
              <a:rPr kumimoji="0"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校</a:t>
            </a:r>
          </a:p>
        </p:txBody>
      </p:sp>
    </p:spTree>
    <p:extLst>
      <p:ext uri="{BB962C8B-B14F-4D97-AF65-F5344CB8AC3E}">
        <p14:creationId xmlns:p14="http://schemas.microsoft.com/office/powerpoint/2010/main" val="2878049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96148"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參、招生科系介紹</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模具工程科</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教學環境</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sp>
        <p:nvSpPr>
          <p:cNvPr id="43" name="矩形 42">
            <a:extLst>
              <a:ext uri="{FF2B5EF4-FFF2-40B4-BE49-F238E27FC236}">
                <a16:creationId xmlns:a16="http://schemas.microsoft.com/office/drawing/2014/main" id="{F634FEFA-8747-8EE6-43B6-73FD16B86610}"/>
              </a:ext>
            </a:extLst>
          </p:cNvPr>
          <p:cNvSpPr/>
          <p:nvPr/>
        </p:nvSpPr>
        <p:spPr>
          <a:xfrm>
            <a:off x="0" y="1603601"/>
            <a:ext cx="12192001" cy="4740274"/>
          </a:xfrm>
          <a:prstGeom prst="rect">
            <a:avLst/>
          </a:prstGeom>
          <a:solidFill>
            <a:srgbClr val="396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44" name="群組 43"/>
          <p:cNvGrpSpPr/>
          <p:nvPr/>
        </p:nvGrpSpPr>
        <p:grpSpPr>
          <a:xfrm>
            <a:off x="316920" y="2005079"/>
            <a:ext cx="11559564" cy="3872444"/>
            <a:chOff x="305881" y="1876428"/>
            <a:chExt cx="11559564" cy="4276718"/>
          </a:xfrm>
        </p:grpSpPr>
        <p:sp>
          <p:nvSpPr>
            <p:cNvPr id="45" name="矩形 44">
              <a:extLst>
                <a:ext uri="{FF2B5EF4-FFF2-40B4-BE49-F238E27FC236}">
                  <a16:creationId xmlns:a16="http://schemas.microsoft.com/office/drawing/2014/main" id="{245958B7-C608-B103-0471-23E04A8846CB}"/>
                </a:ext>
              </a:extLst>
            </p:cNvPr>
            <p:cNvSpPr/>
            <p:nvPr/>
          </p:nvSpPr>
          <p:spPr>
            <a:xfrm>
              <a:off x="305881" y="1876428"/>
              <a:ext cx="3754021" cy="4276718"/>
            </a:xfrm>
            <a:prstGeom prst="rect">
              <a:avLst/>
            </a:prstGeom>
            <a:solidFill>
              <a:schemeClr val="bg1"/>
            </a:solidFill>
            <a:ln w="57150">
              <a:solidFill>
                <a:srgbClr val="396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46" name="矩形 45">
              <a:extLst>
                <a:ext uri="{FF2B5EF4-FFF2-40B4-BE49-F238E27FC236}">
                  <a16:creationId xmlns:a16="http://schemas.microsoft.com/office/drawing/2014/main" id="{245958B7-C608-B103-0471-23E04A8846CB}"/>
                </a:ext>
              </a:extLst>
            </p:cNvPr>
            <p:cNvSpPr/>
            <p:nvPr/>
          </p:nvSpPr>
          <p:spPr>
            <a:xfrm>
              <a:off x="4209813" y="1876428"/>
              <a:ext cx="3754800" cy="4276718"/>
            </a:xfrm>
            <a:prstGeom prst="rect">
              <a:avLst/>
            </a:prstGeom>
            <a:solidFill>
              <a:schemeClr val="bg1"/>
            </a:solidFill>
            <a:ln w="57150">
              <a:solidFill>
                <a:srgbClr val="396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a:t>
              </a:r>
              <a:endParaRPr kumimoji="1"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47" name="矩形 46">
              <a:extLst>
                <a:ext uri="{FF2B5EF4-FFF2-40B4-BE49-F238E27FC236}">
                  <a16:creationId xmlns:a16="http://schemas.microsoft.com/office/drawing/2014/main" id="{245958B7-C608-B103-0471-23E04A8846CB}"/>
                </a:ext>
              </a:extLst>
            </p:cNvPr>
            <p:cNvSpPr/>
            <p:nvPr/>
          </p:nvSpPr>
          <p:spPr>
            <a:xfrm>
              <a:off x="8110645" y="1876428"/>
              <a:ext cx="3754800" cy="4276718"/>
            </a:xfrm>
            <a:prstGeom prst="rect">
              <a:avLst/>
            </a:prstGeom>
            <a:solidFill>
              <a:schemeClr val="bg1"/>
            </a:solidFill>
            <a:ln w="57150">
              <a:solidFill>
                <a:srgbClr val="396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pic>
        <p:nvPicPr>
          <p:cNvPr id="49" name="圖片 48"/>
          <p:cNvPicPr>
            <a:picLocks noChangeAspect="1"/>
          </p:cNvPicPr>
          <p:nvPr/>
        </p:nvPicPr>
        <p:blipFill>
          <a:blip r:embed="rId2"/>
          <a:stretch>
            <a:fillRect/>
          </a:stretch>
        </p:blipFill>
        <p:spPr>
          <a:xfrm>
            <a:off x="599813" y="2435190"/>
            <a:ext cx="3216538" cy="2509488"/>
          </a:xfrm>
          <a:prstGeom prst="rect">
            <a:avLst/>
          </a:prstGeom>
        </p:spPr>
      </p:pic>
      <p:sp>
        <p:nvSpPr>
          <p:cNvPr id="50" name="圓角矩形 49"/>
          <p:cNvSpPr/>
          <p:nvPr/>
        </p:nvSpPr>
        <p:spPr>
          <a:xfrm>
            <a:off x="921141" y="5207760"/>
            <a:ext cx="2545577" cy="334057"/>
          </a:xfrm>
          <a:prstGeom prst="roundRect">
            <a:avLst/>
          </a:prstGeom>
          <a:noFill/>
          <a:ln w="381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產品設計中心</a:t>
            </a:r>
            <a:endParaRPr kumimoji="0" lang="en-US" altLang="zh-TW"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endParaRPr>
          </a:p>
        </p:txBody>
      </p:sp>
      <p:sp>
        <p:nvSpPr>
          <p:cNvPr id="54" name="圓角矩形 53"/>
          <p:cNvSpPr/>
          <p:nvPr/>
        </p:nvSpPr>
        <p:spPr>
          <a:xfrm>
            <a:off x="4823211" y="5203403"/>
            <a:ext cx="2545577" cy="334057"/>
          </a:xfrm>
          <a:prstGeom prst="roundRect">
            <a:avLst/>
          </a:prstGeom>
          <a:noFill/>
          <a:ln w="381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zh-TW" altLang="en-US"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製圖教室</a:t>
            </a:r>
            <a:endParaRPr kumimoji="0" lang="en-US" altLang="zh-TW"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endParaRPr>
          </a:p>
        </p:txBody>
      </p:sp>
      <p:sp>
        <p:nvSpPr>
          <p:cNvPr id="55" name="圓角矩形 54"/>
          <p:cNvSpPr/>
          <p:nvPr/>
        </p:nvSpPr>
        <p:spPr>
          <a:xfrm>
            <a:off x="8758288" y="5203402"/>
            <a:ext cx="2545577" cy="334057"/>
          </a:xfrm>
          <a:prstGeom prst="roundRect">
            <a:avLst/>
          </a:prstGeom>
          <a:noFill/>
          <a:ln w="381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zh-TW" altLang="en-US"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模具講堂</a:t>
            </a:r>
            <a:endParaRPr kumimoji="0" lang="en-US" altLang="zh-TW"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endParaRPr>
          </a:p>
        </p:txBody>
      </p:sp>
      <p:pic>
        <p:nvPicPr>
          <p:cNvPr id="56" name="圖片 55"/>
          <p:cNvPicPr>
            <a:picLocks noChangeAspect="1"/>
          </p:cNvPicPr>
          <p:nvPr/>
        </p:nvPicPr>
        <p:blipFill rotWithShape="1">
          <a:blip r:embed="rId3" cstate="print">
            <a:extLst>
              <a:ext uri="{28A0092B-C50C-407E-A947-70E740481C1C}">
                <a14:useLocalDpi xmlns:a14="http://schemas.microsoft.com/office/drawing/2010/main" val="0"/>
              </a:ext>
            </a:extLst>
          </a:blip>
          <a:srcRect l="11644" r="12973"/>
          <a:stretch/>
        </p:blipFill>
        <p:spPr>
          <a:xfrm>
            <a:off x="4501866" y="2435190"/>
            <a:ext cx="3216538" cy="2533764"/>
          </a:xfrm>
          <a:prstGeom prst="rect">
            <a:avLst/>
          </a:prstGeom>
        </p:spPr>
      </p:pic>
      <p:pic>
        <p:nvPicPr>
          <p:cNvPr id="57" name="圖片 56"/>
          <p:cNvPicPr>
            <a:picLocks noChangeAspect="1"/>
          </p:cNvPicPr>
          <p:nvPr/>
        </p:nvPicPr>
        <p:blipFill>
          <a:blip r:embed="rId4"/>
          <a:stretch>
            <a:fillRect/>
          </a:stretch>
        </p:blipFill>
        <p:spPr>
          <a:xfrm>
            <a:off x="8422808" y="2435568"/>
            <a:ext cx="3216538" cy="2509487"/>
          </a:xfrm>
          <a:prstGeom prst="rect">
            <a:avLst/>
          </a:prstGeom>
        </p:spPr>
      </p:pic>
    </p:spTree>
    <p:extLst>
      <p:ext uri="{BB962C8B-B14F-4D97-AF65-F5344CB8AC3E}">
        <p14:creationId xmlns:p14="http://schemas.microsoft.com/office/powerpoint/2010/main" val="1439818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96148"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參、招生科系介紹</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模具工程科</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教學環境</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sp>
        <p:nvSpPr>
          <p:cNvPr id="43" name="矩形 42">
            <a:extLst>
              <a:ext uri="{FF2B5EF4-FFF2-40B4-BE49-F238E27FC236}">
                <a16:creationId xmlns:a16="http://schemas.microsoft.com/office/drawing/2014/main" id="{F634FEFA-8747-8EE6-43B6-73FD16B86610}"/>
              </a:ext>
            </a:extLst>
          </p:cNvPr>
          <p:cNvSpPr/>
          <p:nvPr/>
        </p:nvSpPr>
        <p:spPr>
          <a:xfrm>
            <a:off x="0" y="1603601"/>
            <a:ext cx="12192001" cy="4740274"/>
          </a:xfrm>
          <a:prstGeom prst="rect">
            <a:avLst/>
          </a:prstGeom>
          <a:solidFill>
            <a:srgbClr val="396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44" name="群組 43"/>
          <p:cNvGrpSpPr/>
          <p:nvPr/>
        </p:nvGrpSpPr>
        <p:grpSpPr>
          <a:xfrm>
            <a:off x="316920" y="2005079"/>
            <a:ext cx="11559564" cy="3872444"/>
            <a:chOff x="305881" y="1876428"/>
            <a:chExt cx="11559564" cy="4276718"/>
          </a:xfrm>
        </p:grpSpPr>
        <p:sp>
          <p:nvSpPr>
            <p:cNvPr id="45" name="矩形 44">
              <a:extLst>
                <a:ext uri="{FF2B5EF4-FFF2-40B4-BE49-F238E27FC236}">
                  <a16:creationId xmlns:a16="http://schemas.microsoft.com/office/drawing/2014/main" id="{245958B7-C608-B103-0471-23E04A8846CB}"/>
                </a:ext>
              </a:extLst>
            </p:cNvPr>
            <p:cNvSpPr/>
            <p:nvPr/>
          </p:nvSpPr>
          <p:spPr>
            <a:xfrm>
              <a:off x="305881" y="1876428"/>
              <a:ext cx="3754021" cy="4276718"/>
            </a:xfrm>
            <a:prstGeom prst="rect">
              <a:avLst/>
            </a:prstGeom>
            <a:solidFill>
              <a:schemeClr val="bg1"/>
            </a:solidFill>
            <a:ln w="57150">
              <a:solidFill>
                <a:srgbClr val="396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46" name="矩形 45">
              <a:extLst>
                <a:ext uri="{FF2B5EF4-FFF2-40B4-BE49-F238E27FC236}">
                  <a16:creationId xmlns:a16="http://schemas.microsoft.com/office/drawing/2014/main" id="{245958B7-C608-B103-0471-23E04A8846CB}"/>
                </a:ext>
              </a:extLst>
            </p:cNvPr>
            <p:cNvSpPr/>
            <p:nvPr/>
          </p:nvSpPr>
          <p:spPr>
            <a:xfrm>
              <a:off x="4209813" y="1876428"/>
              <a:ext cx="3754800" cy="4276718"/>
            </a:xfrm>
            <a:prstGeom prst="rect">
              <a:avLst/>
            </a:prstGeom>
            <a:solidFill>
              <a:schemeClr val="bg1"/>
            </a:solidFill>
            <a:ln w="57150">
              <a:solidFill>
                <a:srgbClr val="396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a:t>
              </a:r>
              <a:endParaRPr kumimoji="1"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47" name="矩形 46">
              <a:extLst>
                <a:ext uri="{FF2B5EF4-FFF2-40B4-BE49-F238E27FC236}">
                  <a16:creationId xmlns:a16="http://schemas.microsoft.com/office/drawing/2014/main" id="{245958B7-C608-B103-0471-23E04A8846CB}"/>
                </a:ext>
              </a:extLst>
            </p:cNvPr>
            <p:cNvSpPr/>
            <p:nvPr/>
          </p:nvSpPr>
          <p:spPr>
            <a:xfrm>
              <a:off x="8110645" y="1876428"/>
              <a:ext cx="3754800" cy="4276718"/>
            </a:xfrm>
            <a:prstGeom prst="rect">
              <a:avLst/>
            </a:prstGeom>
            <a:solidFill>
              <a:schemeClr val="bg1"/>
            </a:solidFill>
            <a:ln w="57150">
              <a:solidFill>
                <a:srgbClr val="396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0" name="圓角矩形 49"/>
          <p:cNvSpPr/>
          <p:nvPr/>
        </p:nvSpPr>
        <p:spPr>
          <a:xfrm>
            <a:off x="921141" y="5207760"/>
            <a:ext cx="2545577" cy="334057"/>
          </a:xfrm>
          <a:prstGeom prst="roundRect">
            <a:avLst/>
          </a:prstGeom>
          <a:noFill/>
          <a:ln w="381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400" b="0" i="0" u="none" strike="noStrike" kern="0" cap="none" spc="0" normalizeH="0" baseline="0" noProof="0" dirty="0" smtClean="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實習工廠</a:t>
            </a:r>
            <a:endParaRPr kumimoji="0" lang="en-US" altLang="zh-TW"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endParaRPr>
          </a:p>
        </p:txBody>
      </p:sp>
      <p:sp>
        <p:nvSpPr>
          <p:cNvPr id="54" name="圓角矩形 53"/>
          <p:cNvSpPr/>
          <p:nvPr/>
        </p:nvSpPr>
        <p:spPr>
          <a:xfrm>
            <a:off x="4823211" y="5203403"/>
            <a:ext cx="2545577" cy="334057"/>
          </a:xfrm>
          <a:prstGeom prst="roundRect">
            <a:avLst/>
          </a:prstGeom>
          <a:noFill/>
          <a:ln w="381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altLang="zh-TW"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CNC</a:t>
            </a:r>
            <a:r>
              <a:rPr kumimoji="0" lang="zh-TW" altLang="en-US"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數控加工</a:t>
            </a:r>
          </a:p>
        </p:txBody>
      </p:sp>
      <p:sp>
        <p:nvSpPr>
          <p:cNvPr id="55" name="圓角矩形 54"/>
          <p:cNvSpPr/>
          <p:nvPr/>
        </p:nvSpPr>
        <p:spPr>
          <a:xfrm>
            <a:off x="8619905" y="5203402"/>
            <a:ext cx="2802661" cy="334057"/>
          </a:xfrm>
          <a:prstGeom prst="roundRect">
            <a:avLst/>
          </a:prstGeom>
          <a:noFill/>
          <a:ln w="381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zh-TW" altLang="en-US"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複合塑膠模具成型</a:t>
            </a:r>
          </a:p>
        </p:txBody>
      </p:sp>
      <p:pic>
        <p:nvPicPr>
          <p:cNvPr id="19" name="圖片 18">
            <a:extLst>
              <a:ext uri="{FF2B5EF4-FFF2-40B4-BE49-F238E27FC236}">
                <a16:creationId xmlns:a16="http://schemas.microsoft.com/office/drawing/2014/main" id="{38E19CE3-B30B-4B87-C0C5-C6547B7DDF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301" y="2489504"/>
            <a:ext cx="3216538" cy="2533764"/>
          </a:xfrm>
          <a:prstGeom prst="rect">
            <a:avLst/>
          </a:prstGeom>
        </p:spPr>
      </p:pic>
      <p:pic>
        <p:nvPicPr>
          <p:cNvPr id="21" name="圖片 20"/>
          <p:cNvPicPr>
            <a:picLocks noChangeAspect="1"/>
          </p:cNvPicPr>
          <p:nvPr/>
        </p:nvPicPr>
        <p:blipFill>
          <a:blip r:embed="rId3"/>
          <a:srcRect/>
          <a:stretch/>
        </p:blipFill>
        <p:spPr>
          <a:xfrm>
            <a:off x="4510914" y="2489504"/>
            <a:ext cx="3216538" cy="2400860"/>
          </a:xfrm>
          <a:prstGeom prst="rect">
            <a:avLst/>
          </a:prstGeom>
        </p:spPr>
      </p:pic>
      <p:pic>
        <p:nvPicPr>
          <p:cNvPr id="24" name="圖片 23"/>
          <p:cNvPicPr>
            <a:picLocks noChangeAspect="1"/>
          </p:cNvPicPr>
          <p:nvPr/>
        </p:nvPicPr>
        <p:blipFill rotWithShape="1">
          <a:blip r:embed="rId4"/>
          <a:srcRect l="2090" r="2090"/>
          <a:stretch/>
        </p:blipFill>
        <p:spPr>
          <a:xfrm>
            <a:off x="8412967" y="2435190"/>
            <a:ext cx="3216538" cy="2533764"/>
          </a:xfrm>
          <a:prstGeom prst="rect">
            <a:avLst/>
          </a:prstGeom>
        </p:spPr>
      </p:pic>
    </p:spTree>
    <p:extLst>
      <p:ext uri="{BB962C8B-B14F-4D97-AF65-F5344CB8AC3E}">
        <p14:creationId xmlns:p14="http://schemas.microsoft.com/office/powerpoint/2010/main" val="40390263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9406758"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參、招生科系介紹</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模具工程科</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學生獲獎</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紀錄</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sp>
        <p:nvSpPr>
          <p:cNvPr id="8" name="Google Shape;10333;p40">
            <a:extLst>
              <a:ext uri="{FF2B5EF4-FFF2-40B4-BE49-F238E27FC236}">
                <a16:creationId xmlns:a16="http://schemas.microsoft.com/office/drawing/2014/main" id="{759ED23B-B825-672C-A9B4-12A64E186C8F}"/>
              </a:ext>
            </a:extLst>
          </p:cNvPr>
          <p:cNvSpPr txBox="1">
            <a:spLocks/>
          </p:cNvSpPr>
          <p:nvPr/>
        </p:nvSpPr>
        <p:spPr>
          <a:xfrm>
            <a:off x="406731" y="1110752"/>
            <a:ext cx="11131031" cy="5155325"/>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marR="0" lvl="0" indent="-342900" algn="just" defTabSz="914400" rtl="0" eaLnBrk="1" fontAlgn="auto" latinLnBrk="0" hangingPunct="1">
              <a:lnSpc>
                <a:spcPct val="90000"/>
              </a:lnSpc>
              <a:spcBef>
                <a:spcPts val="1200"/>
              </a:spcBef>
              <a:spcAft>
                <a:spcPts val="0"/>
              </a:spcAft>
              <a:buClr>
                <a:srgbClr val="000000"/>
              </a:buClr>
              <a:buSzTx/>
              <a:buFont typeface="Arial" panose="020B0604020202020204" pitchFamily="34" charset="0"/>
              <a:buChar char="•"/>
              <a:tabLst/>
              <a:defRPr/>
            </a:pPr>
            <a:r>
              <a:rPr kumimoji="0" lang="en-US"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Call for Code P-TECH Challenge</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全球總冠軍</a:t>
            </a:r>
            <a:endParaRPr kumimoji="0" lang="en-US" altLang="zh-TW"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endParaRPr>
          </a:p>
          <a:p>
            <a:pPr marL="288000" marR="0" lvl="0" indent="-342900" algn="just" defTabSz="914400" rtl="0" eaLnBrk="1" fontAlgn="auto" latinLnBrk="0" hangingPunct="1">
              <a:lnSpc>
                <a:spcPct val="90000"/>
              </a:lnSpc>
              <a:spcBef>
                <a:spcPts val="1200"/>
              </a:spcBef>
              <a:spcAft>
                <a:spcPts val="0"/>
              </a:spcAft>
              <a:buClr>
                <a:srgbClr val="000000"/>
              </a:buClr>
              <a:buSzTx/>
              <a:buFont typeface="Arial" panose="020B0604020202020204" pitchFamily="34" charset="0"/>
              <a:buChar char="•"/>
              <a:tabLst/>
              <a:defRPr/>
            </a:pPr>
            <a:r>
              <a:rPr kumimoji="0" lang="en-US"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2021 </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全國創意行銷實務競賽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冠軍</a:t>
            </a:r>
          </a:p>
          <a:p>
            <a:pPr marL="288000" marR="0" lvl="0" indent="-342900" algn="just" defTabSz="914400" rtl="0" eaLnBrk="1" fontAlgn="auto" latinLnBrk="0" hangingPunct="1">
              <a:lnSpc>
                <a:spcPct val="90000"/>
              </a:lnSpc>
              <a:spcBef>
                <a:spcPts val="1500"/>
              </a:spcBef>
              <a:spcAft>
                <a:spcPts val="0"/>
              </a:spcAft>
              <a:buClr>
                <a:srgbClr val="000000"/>
              </a:buClr>
              <a:buSzTx/>
              <a:buFont typeface="Arial" panose="020B0604020202020204" pitchFamily="34" charset="0"/>
              <a:buChar char="•"/>
              <a:tabLst/>
              <a:defRPr/>
            </a:pPr>
            <a:r>
              <a:rPr kumimoji="0" lang="en"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TIRC </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台灣智慧型機器人大賽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冠軍、亞軍及季軍</a:t>
            </a:r>
            <a:endParaRPr kumimoji="0" lang="en-US" altLang="zh-TW"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endParaRPr>
          </a:p>
          <a:p>
            <a:pPr marL="288000" marR="0" lvl="0" indent="-342900" algn="just" defTabSz="914400" rtl="0" eaLnBrk="1" fontAlgn="auto" latinLnBrk="0" hangingPunct="1">
              <a:lnSpc>
                <a:spcPct val="90000"/>
              </a:lnSpc>
              <a:spcBef>
                <a:spcPts val="1200"/>
              </a:spcBef>
              <a:spcAft>
                <a:spcPts val="0"/>
              </a:spcAft>
              <a:buClr>
                <a:srgbClr val="000000"/>
              </a:buClr>
              <a:buSzTx/>
              <a:buFont typeface="Arial" panose="020B0604020202020204" pitchFamily="34" charset="0"/>
              <a:buChar char="•"/>
              <a:tabLst/>
              <a:defRPr/>
            </a:pPr>
            <a:r>
              <a:rPr kumimoji="0" lang="en"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COOL </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酷酷比全國大專校院創意行銷競賽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優等</a:t>
            </a:r>
            <a:endParaRPr kumimoji="0" lang="en-US" altLang="zh-TW"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endParaRPr>
          </a:p>
          <a:p>
            <a:pPr marL="288000" marR="0" lvl="0" indent="-342900" algn="just" defTabSz="914400" rtl="0" eaLnBrk="1" fontAlgn="auto" latinLnBrk="0" hangingPunct="1">
              <a:lnSpc>
                <a:spcPct val="90000"/>
              </a:lnSpc>
              <a:spcBef>
                <a:spcPts val="1200"/>
              </a:spcBef>
              <a:spcAft>
                <a:spcPts val="0"/>
              </a:spcAft>
              <a:buClr>
                <a:srgbClr val="000000"/>
              </a:buClr>
              <a:buSzTx/>
              <a:buFont typeface="Arial" panose="020B0604020202020204" pitchFamily="34" charset="0"/>
              <a:buChar char="•"/>
              <a:tabLst/>
              <a:defRPr/>
            </a:pP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第 </a:t>
            </a:r>
            <a:r>
              <a:rPr kumimoji="0" lang="en-US"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18 </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屆全國電子設計創意競賽暨學術研討會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季軍、最佳論文獎</a:t>
            </a:r>
            <a:endParaRPr kumimoji="0" lang="en-US" altLang="zh-TW"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endParaRPr>
          </a:p>
          <a:p>
            <a:pPr marL="288000" marR="0" lvl="0" indent="-342900" algn="just" defTabSz="914400" rtl="0" eaLnBrk="1" fontAlgn="auto" latinLnBrk="0" hangingPunct="1">
              <a:lnSpc>
                <a:spcPct val="90000"/>
              </a:lnSpc>
              <a:spcBef>
                <a:spcPts val="1200"/>
              </a:spcBef>
              <a:spcAft>
                <a:spcPts val="0"/>
              </a:spcAft>
              <a:buClr>
                <a:srgbClr val="000000"/>
              </a:buClr>
              <a:buSzTx/>
              <a:buFont typeface="Arial" panose="020B0604020202020204" pitchFamily="34" charset="0"/>
              <a:buChar char="•"/>
              <a:tabLst/>
              <a:defRPr/>
            </a:pPr>
            <a:r>
              <a:rPr kumimoji="0" lang="en-US"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109 </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年全國大專校院運動會 跆拳道對打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季軍</a:t>
            </a:r>
            <a:endParaRPr kumimoji="0" lang="en-US" altLang="zh-TW"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endParaRPr>
          </a:p>
          <a:p>
            <a:pPr marL="288000" marR="0" lvl="0" indent="-342900" algn="just" defTabSz="914400" rtl="0" eaLnBrk="1" fontAlgn="auto" latinLnBrk="0" hangingPunct="1">
              <a:lnSpc>
                <a:spcPct val="90000"/>
              </a:lnSpc>
              <a:spcBef>
                <a:spcPts val="1200"/>
              </a:spcBef>
              <a:spcAft>
                <a:spcPts val="0"/>
              </a:spcAft>
              <a:buClr>
                <a:srgbClr val="000000"/>
              </a:buClr>
              <a:buSzTx/>
              <a:buFont typeface="Arial" panose="020B0604020202020204" pitchFamily="34" charset="0"/>
              <a:buChar char="•"/>
              <a:tabLst/>
              <a:defRPr/>
            </a:pP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全國創新自造者教具設計競賽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第三名</a:t>
            </a:r>
            <a:endParaRPr kumimoji="0" lang="en-US" altLang="zh-TW"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endParaRPr>
          </a:p>
          <a:p>
            <a:pPr marL="288000" marR="0" lvl="0" indent="-342900" algn="just" defTabSz="914400" rtl="0" eaLnBrk="1" fontAlgn="auto" latinLnBrk="0" hangingPunct="1">
              <a:lnSpc>
                <a:spcPct val="90000"/>
              </a:lnSpc>
              <a:spcBef>
                <a:spcPts val="1200"/>
              </a:spcBef>
              <a:spcAft>
                <a:spcPts val="0"/>
              </a:spcAft>
              <a:buClr>
                <a:srgbClr val="000000"/>
              </a:buClr>
              <a:buSzTx/>
              <a:buFont typeface="Arial" panose="020B0604020202020204" pitchFamily="34" charset="0"/>
              <a:buChar char="•"/>
              <a:tabLst/>
              <a:defRPr/>
            </a:pPr>
            <a:r>
              <a:rPr kumimoji="0" lang="en-US"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2021 </a:t>
            </a:r>
            <a:r>
              <a:rPr kumimoji="0" lang="en"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TIRT </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全能機器人國際邀請賽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佳作</a:t>
            </a:r>
          </a:p>
          <a:p>
            <a:pPr marL="288000" marR="0" lvl="0" indent="-342900" algn="just" defTabSz="914400" rtl="0" eaLnBrk="1" fontAlgn="auto" latinLnBrk="0" hangingPunct="1">
              <a:lnSpc>
                <a:spcPct val="90000"/>
              </a:lnSpc>
              <a:spcBef>
                <a:spcPts val="1200"/>
              </a:spcBef>
              <a:spcAft>
                <a:spcPts val="0"/>
              </a:spcAft>
              <a:buClr>
                <a:srgbClr val="000000"/>
              </a:buClr>
              <a:buSzTx/>
              <a:buFont typeface="Arial" panose="020B0604020202020204" pitchFamily="34" charset="0"/>
              <a:buChar char="•"/>
              <a:tabLst/>
              <a:defRPr/>
            </a:pPr>
            <a:r>
              <a:rPr kumimoji="0" lang="en"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Circuit Scribe </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導電筆創意設計大賽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佳作</a:t>
            </a:r>
            <a:endParaRPr kumimoji="0" lang="en-US" altLang="zh-TW"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endParaRPr>
          </a:p>
          <a:p>
            <a:pPr marL="288000" marR="0" lvl="0" indent="-342900" algn="just" defTabSz="914400" rtl="0" eaLnBrk="1" fontAlgn="auto" latinLnBrk="0" hangingPunct="1">
              <a:lnSpc>
                <a:spcPct val="90000"/>
              </a:lnSpc>
              <a:spcBef>
                <a:spcPts val="1200"/>
              </a:spcBef>
              <a:spcAft>
                <a:spcPts val="0"/>
              </a:spcAft>
              <a:buClr>
                <a:srgbClr val="000000"/>
              </a:buClr>
              <a:buSzTx/>
              <a:buFont typeface="Arial" panose="020B0604020202020204" pitchFamily="34" charset="0"/>
              <a:buChar char="•"/>
              <a:tabLst/>
              <a:defRPr/>
            </a:pPr>
            <a:r>
              <a:rPr kumimoji="0" lang="en"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ISME </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第三屆福星熱能創意競賽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佳作</a:t>
            </a:r>
          </a:p>
          <a:p>
            <a:pPr marL="288000" marR="0" lvl="0" indent="-342900" algn="just" defTabSz="914400" rtl="0" eaLnBrk="1" fontAlgn="auto" latinLnBrk="0" hangingPunct="1">
              <a:lnSpc>
                <a:spcPct val="90000"/>
              </a:lnSpc>
              <a:spcBef>
                <a:spcPts val="1200"/>
              </a:spcBef>
              <a:spcAft>
                <a:spcPts val="0"/>
              </a:spcAft>
              <a:buClr>
                <a:srgbClr val="000000"/>
              </a:buClr>
              <a:buSzTx/>
              <a:buFont typeface="Arial" panose="020B0604020202020204" pitchFamily="34" charset="0"/>
              <a:buChar char="•"/>
              <a:tabLst/>
              <a:defRPr/>
            </a:pPr>
            <a:r>
              <a:rPr kumimoji="0" lang="en"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EST2021 </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第 </a:t>
            </a:r>
            <a:r>
              <a:rPr kumimoji="0" lang="en-US"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28 </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屆</a:t>
            </a:r>
            <a:r>
              <a:rPr kumimoji="0" lang="en-US"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人因工程</a:t>
            </a:r>
            <a:r>
              <a:rPr kumimoji="0" lang="en-US"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4.0</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學生專題設計競賽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佳作</a:t>
            </a:r>
          </a:p>
        </p:txBody>
      </p:sp>
    </p:spTree>
    <p:extLst>
      <p:ext uri="{BB962C8B-B14F-4D97-AF65-F5344CB8AC3E}">
        <p14:creationId xmlns:p14="http://schemas.microsoft.com/office/powerpoint/2010/main" val="20404336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6" y="0"/>
            <a:ext cx="9296225"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參、招生科系介紹</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模具工程科</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學生獲獎</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紀錄</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sp>
        <p:nvSpPr>
          <p:cNvPr id="8" name="Google Shape;10333;p40">
            <a:extLst>
              <a:ext uri="{FF2B5EF4-FFF2-40B4-BE49-F238E27FC236}">
                <a16:creationId xmlns:a16="http://schemas.microsoft.com/office/drawing/2014/main" id="{759ED23B-B825-672C-A9B4-12A64E186C8F}"/>
              </a:ext>
            </a:extLst>
          </p:cNvPr>
          <p:cNvSpPr txBox="1">
            <a:spLocks/>
          </p:cNvSpPr>
          <p:nvPr/>
        </p:nvSpPr>
        <p:spPr>
          <a:xfrm>
            <a:off x="394031" y="1148852"/>
            <a:ext cx="11393581" cy="5155325"/>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marR="0" lvl="0" indent="-342900" algn="just" defTabSz="914400" rtl="0" eaLnBrk="1" fontAlgn="auto" latinLnBrk="0" hangingPunct="1">
              <a:lnSpc>
                <a:spcPct val="90000"/>
              </a:lnSpc>
              <a:spcBef>
                <a:spcPts val="1200"/>
              </a:spcBef>
              <a:spcAft>
                <a:spcPts val="0"/>
              </a:spcAft>
              <a:buClr>
                <a:srgbClr val="000000"/>
              </a:buClr>
              <a:buSzTx/>
              <a:buFont typeface="Arial" panose="020B0604020202020204" pitchFamily="34" charset="0"/>
              <a:buChar char="•"/>
              <a:tabLst/>
              <a:defRPr/>
            </a:pPr>
            <a:r>
              <a:rPr kumimoji="0" lang="en-US"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2021 </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雲創盃智慧生活創新應用競賽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佳作</a:t>
            </a:r>
            <a:endParaRPr kumimoji="0" lang="en-US" altLang="zh-TW"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endParaRPr>
          </a:p>
          <a:p>
            <a:pPr marL="342900" marR="0" lvl="0" indent="-342900" algn="just" defTabSz="914400" rtl="0" eaLnBrk="1" fontAlgn="auto" latinLnBrk="0" hangingPunct="1">
              <a:lnSpc>
                <a:spcPct val="90000"/>
              </a:lnSpc>
              <a:spcBef>
                <a:spcPts val="1500"/>
              </a:spcBef>
              <a:spcAft>
                <a:spcPts val="0"/>
              </a:spcAft>
              <a:buClr>
                <a:srgbClr val="000000"/>
              </a:buClr>
              <a:buSzTx/>
              <a:buFont typeface="Arial" panose="020B0604020202020204" pitchFamily="34" charset="0"/>
              <a:buChar char="•"/>
              <a:tabLst/>
              <a:defRPr/>
            </a:pP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綠色產品行銷簡報競賽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入圍獎</a:t>
            </a:r>
          </a:p>
          <a:p>
            <a:pPr marL="288000" marR="0" lvl="0" indent="-342900" algn="just" defTabSz="914400" rtl="0" eaLnBrk="1" fontAlgn="auto" latinLnBrk="0" hangingPunct="1">
              <a:lnSpc>
                <a:spcPct val="90000"/>
              </a:lnSpc>
              <a:spcBef>
                <a:spcPts val="1200"/>
              </a:spcBef>
              <a:spcAft>
                <a:spcPts val="0"/>
              </a:spcAft>
              <a:buClr>
                <a:srgbClr val="000000"/>
              </a:buClr>
              <a:buSzTx/>
              <a:buFont typeface="Arial" panose="020B0604020202020204" pitchFamily="34" charset="0"/>
              <a:buChar char="•"/>
              <a:tabLst/>
              <a:defRPr/>
            </a:pP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第 </a:t>
            </a:r>
            <a:r>
              <a:rPr kumimoji="0" lang="en-US"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17 </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屆全國電子設計創意競賽暨學術研討會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亞軍</a:t>
            </a:r>
          </a:p>
          <a:p>
            <a:pPr marL="288000" marR="0" lvl="0" indent="-342900" algn="just" defTabSz="914400" rtl="0" eaLnBrk="1" fontAlgn="auto" latinLnBrk="0" hangingPunct="1">
              <a:lnSpc>
                <a:spcPct val="90000"/>
              </a:lnSpc>
              <a:spcBef>
                <a:spcPts val="1200"/>
              </a:spcBef>
              <a:spcAft>
                <a:spcPts val="0"/>
              </a:spcAft>
              <a:buClr>
                <a:srgbClr val="000000"/>
              </a:buClr>
              <a:buSzTx/>
              <a:buFont typeface="Arial" panose="020B0604020202020204" pitchFamily="34" charset="0"/>
              <a:buChar char="•"/>
              <a:tabLst/>
              <a:defRPr/>
            </a:pP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全國大專智慧型機器人與感測實務應用競賽</a:t>
            </a:r>
            <a:r>
              <a:rPr kumimoji="0" lang="en-US"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總冠軍、第三名、優勝及佳作</a:t>
            </a:r>
            <a:endParaRPr kumimoji="0" lang="en-US" altLang="zh-TW"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endParaRPr>
          </a:p>
          <a:p>
            <a:pPr marL="342900" marR="0" lvl="0" indent="-342900" algn="just" defTabSz="914400" rtl="0" eaLnBrk="1" fontAlgn="auto" latinLnBrk="0" hangingPunct="1">
              <a:lnSpc>
                <a:spcPct val="90000"/>
              </a:lnSpc>
              <a:spcBef>
                <a:spcPts val="1500"/>
              </a:spcBef>
              <a:spcAft>
                <a:spcPts val="0"/>
              </a:spcAft>
              <a:buClr>
                <a:srgbClr val="000000"/>
              </a:buClr>
              <a:buSzTx/>
              <a:buFont typeface="Arial" panose="020B0604020202020204" pitchFamily="34" charset="0"/>
              <a:buChar char="•"/>
              <a:tabLst/>
              <a:defRPr/>
            </a:pP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全國大專暨高中職學生專題製作競賽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第二名</a:t>
            </a:r>
            <a:endParaRPr kumimoji="0" lang="en-US" altLang="zh-TW"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endParaRPr>
          </a:p>
          <a:p>
            <a:pPr marL="342900" marR="0" lvl="0" indent="-342900" algn="just" defTabSz="914400" rtl="0" eaLnBrk="1" fontAlgn="auto" latinLnBrk="0" hangingPunct="1">
              <a:lnSpc>
                <a:spcPct val="90000"/>
              </a:lnSpc>
              <a:spcBef>
                <a:spcPts val="1500"/>
              </a:spcBef>
              <a:spcAft>
                <a:spcPts val="0"/>
              </a:spcAft>
              <a:buClr>
                <a:srgbClr val="000000"/>
              </a:buClr>
              <a:buSzTx/>
              <a:buFont typeface="Arial" panose="020B0604020202020204" pitchFamily="34" charset="0"/>
              <a:buChar char="•"/>
              <a:tabLst/>
              <a:defRPr/>
            </a:pP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第 </a:t>
            </a:r>
            <a:r>
              <a:rPr kumimoji="0" lang="en-US"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15 </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屆全國高中職太陽能車競賽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季軍</a:t>
            </a:r>
          </a:p>
          <a:p>
            <a:pPr marL="342900" marR="0" lvl="0" indent="-342900" algn="just" defTabSz="914400" rtl="0" eaLnBrk="1" fontAlgn="auto" latinLnBrk="0" hangingPunct="1">
              <a:lnSpc>
                <a:spcPct val="90000"/>
              </a:lnSpc>
              <a:spcBef>
                <a:spcPts val="1500"/>
              </a:spcBef>
              <a:spcAft>
                <a:spcPts val="0"/>
              </a:spcAft>
              <a:buClr>
                <a:srgbClr val="000000"/>
              </a:buClr>
              <a:buSzTx/>
              <a:buFont typeface="Arial" panose="020B0604020202020204" pitchFamily="34" charset="0"/>
              <a:buChar char="•"/>
              <a:tabLst/>
              <a:defRPr/>
            </a:pP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教育部第二屆技職校院大手攜小手智慧創新應用競賽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優選</a:t>
            </a:r>
            <a:endParaRPr kumimoji="0" lang="en-US" altLang="zh-TW"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endParaRPr>
          </a:p>
          <a:p>
            <a:pPr marL="288000" marR="0" lvl="0" indent="-342900" algn="just" defTabSz="914400" rtl="0" eaLnBrk="1" fontAlgn="auto" latinLnBrk="0" hangingPunct="1">
              <a:lnSpc>
                <a:spcPct val="90000"/>
              </a:lnSpc>
              <a:spcBef>
                <a:spcPts val="1200"/>
              </a:spcBef>
              <a:spcAft>
                <a:spcPts val="0"/>
              </a:spcAft>
              <a:buClr>
                <a:srgbClr val="000000"/>
              </a:buClr>
              <a:buSzTx/>
              <a:buFont typeface="Arial" panose="020B0604020202020204" pitchFamily="34" charset="0"/>
              <a:buChar char="•"/>
              <a:tabLst/>
              <a:defRPr/>
            </a:pP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全國大專智慧型機器人與感測實務應用競賽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佳作</a:t>
            </a:r>
          </a:p>
          <a:p>
            <a:pPr marL="288000" marR="0" lvl="0" indent="-342900" algn="just" defTabSz="914400" rtl="0" eaLnBrk="1" fontAlgn="auto" latinLnBrk="0" hangingPunct="1">
              <a:lnSpc>
                <a:spcPct val="90000"/>
              </a:lnSpc>
              <a:spcBef>
                <a:spcPts val="1200"/>
              </a:spcBef>
              <a:spcAft>
                <a:spcPts val="0"/>
              </a:spcAft>
              <a:buClr>
                <a:srgbClr val="000000"/>
              </a:buClr>
              <a:buSzTx/>
              <a:buFont typeface="Arial" panose="020B0604020202020204" pitchFamily="34" charset="0"/>
              <a:buChar char="•"/>
              <a:tabLst/>
              <a:defRPr/>
            </a:pP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第 </a:t>
            </a:r>
            <a:r>
              <a:rPr kumimoji="0" lang="en-US"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16 </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屆全國高中職太陽能模型車競賽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最佳簡報獎</a:t>
            </a:r>
            <a:endParaRPr kumimoji="0" lang="en-US" altLang="zh-TW"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endParaRPr>
          </a:p>
          <a:p>
            <a:pPr marL="288000" marR="0" lvl="0" indent="-342900" algn="just" defTabSz="914400" rtl="0" eaLnBrk="1" fontAlgn="auto" latinLnBrk="0" hangingPunct="1">
              <a:lnSpc>
                <a:spcPct val="90000"/>
              </a:lnSpc>
              <a:spcBef>
                <a:spcPts val="1200"/>
              </a:spcBef>
              <a:spcAft>
                <a:spcPts val="0"/>
              </a:spcAft>
              <a:buClr>
                <a:srgbClr val="000000"/>
              </a:buClr>
              <a:buSzTx/>
              <a:buFont typeface="Arial" panose="020B0604020202020204" pitchFamily="34" charset="0"/>
              <a:buChar char="•"/>
              <a:tabLst/>
              <a:defRPr/>
            </a:pP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第 </a:t>
            </a:r>
            <a:r>
              <a:rPr kumimoji="0" lang="en-US" altLang="zh-TW"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15 </a:t>
            </a:r>
            <a:r>
              <a:rPr kumimoji="0" lang="zh-TW" altLang="en-US" sz="25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Arial"/>
              </a:rPr>
              <a:t>屆全國高中職太陽能車競賽 </a:t>
            </a:r>
            <a:r>
              <a:rPr kumimoji="0" lang="zh-TW" altLang="en-US"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rPr>
              <a:t>最佳簡報獎</a:t>
            </a:r>
            <a:endParaRPr kumimoji="0" lang="en-US" altLang="zh-TW" sz="2500" b="1" i="0" u="none" strike="noStrike" kern="0" cap="none" spc="0" normalizeH="0" baseline="0" noProof="0" dirty="0">
              <a:ln>
                <a:noFill/>
              </a:ln>
              <a:solidFill>
                <a:srgbClr val="EE6C2F"/>
              </a:solidFill>
              <a:effectLst/>
              <a:uLnTx/>
              <a:uFillTx/>
              <a:latin typeface="Microsoft JhengHei" panose="020B0604030504040204" pitchFamily="34" charset="-120"/>
              <a:ea typeface="Microsoft JhengHei" panose="020B0604030504040204" pitchFamily="34" charset="-120"/>
              <a:cs typeface="+mn-cs"/>
              <a:sym typeface="Arial"/>
            </a:endParaRPr>
          </a:p>
        </p:txBody>
      </p:sp>
    </p:spTree>
    <p:extLst>
      <p:ext uri="{BB962C8B-B14F-4D97-AF65-F5344CB8AC3E}">
        <p14:creationId xmlns:p14="http://schemas.microsoft.com/office/powerpoint/2010/main" val="31929372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96148"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參、招生科系介紹</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模具工程科</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相關職缺</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sp>
        <p:nvSpPr>
          <p:cNvPr id="8" name="Google Shape;10333;p40">
            <a:extLst>
              <a:ext uri="{FF2B5EF4-FFF2-40B4-BE49-F238E27FC236}">
                <a16:creationId xmlns:a16="http://schemas.microsoft.com/office/drawing/2014/main" id="{759ED23B-B825-672C-A9B4-12A64E186C8F}"/>
              </a:ext>
            </a:extLst>
          </p:cNvPr>
          <p:cNvSpPr txBox="1">
            <a:spLocks/>
          </p:cNvSpPr>
          <p:nvPr/>
        </p:nvSpPr>
        <p:spPr>
          <a:xfrm>
            <a:off x="394031" y="1186952"/>
            <a:ext cx="11131031" cy="5155325"/>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marR="0" lvl="0" indent="-457189"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en-US" sz="30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設計相關</a:t>
            </a:r>
            <a:r>
              <a:rPr kumimoji="0" lang="zh-TW" altLang="en-US" sz="3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a:t>
            </a:r>
          </a:p>
          <a:p>
            <a:pPr marL="468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工業設計師、產品工程師、機構工程師、研發工程師、開發工程師、</a:t>
            </a:r>
            <a:endParaRPr kumimoji="0" lang="en-US" altLang="zh-TW"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468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機械設計工程師</a:t>
            </a:r>
          </a:p>
          <a:p>
            <a:pPr marL="457189" marR="0" lvl="0" indent="-457189" algn="l" defTabSz="914400" rtl="0" eaLnBrk="1" fontAlgn="auto" latinLnBrk="0" hangingPunct="1">
              <a:lnSpc>
                <a:spcPct val="90000"/>
              </a:lnSpc>
              <a:spcBef>
                <a:spcPts val="3000"/>
              </a:spcBef>
              <a:spcAft>
                <a:spcPts val="0"/>
              </a:spcAft>
              <a:buClrTx/>
              <a:buSzTx/>
              <a:buFont typeface="Arial" panose="020B0604020202020204" pitchFamily="34" charset="0"/>
              <a:buChar char="•"/>
              <a:tabLst/>
              <a:defRPr/>
            </a:pPr>
            <a:r>
              <a:rPr kumimoji="0" lang="zh-TW" altLang="en-US" sz="30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工程相關</a:t>
            </a:r>
            <a:r>
              <a:rPr kumimoji="0" lang="zh-TW" altLang="en-US" sz="3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a:t>
            </a:r>
          </a:p>
          <a:p>
            <a:pPr marL="468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模具工程師、製程工程師、生產技術工程師、自動化工程師、</a:t>
            </a:r>
            <a:endParaRPr kumimoji="0" lang="en-US" altLang="zh-TW"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468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設備工程師、維護工程師、智慧製造工程師、測試工程師</a:t>
            </a:r>
          </a:p>
          <a:p>
            <a:pPr marL="457189" marR="0" lvl="0" indent="-457189" algn="l" defTabSz="914400" rtl="0" eaLnBrk="1" fontAlgn="auto" latinLnBrk="0" hangingPunct="1">
              <a:lnSpc>
                <a:spcPct val="90000"/>
              </a:lnSpc>
              <a:spcBef>
                <a:spcPts val="3000"/>
              </a:spcBef>
              <a:spcAft>
                <a:spcPts val="0"/>
              </a:spcAft>
              <a:buClrTx/>
              <a:buSzTx/>
              <a:buFont typeface="Arial" panose="020B0604020202020204" pitchFamily="34" charset="0"/>
              <a:buChar char="•"/>
              <a:tabLst/>
              <a:defRPr/>
            </a:pPr>
            <a:r>
              <a:rPr kumimoji="0" lang="zh-TW" altLang="en-US" sz="3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其他相關：</a:t>
            </a:r>
          </a:p>
          <a:p>
            <a:pPr marL="468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業務工程師、應用工程師、工業工程師、品質工程師、專案工程師、</a:t>
            </a:r>
            <a:endParaRPr kumimoji="0" lang="en-US" altLang="zh-TW"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468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採購工程師、供應商管理工程師</a:t>
            </a:r>
            <a:endParaRPr kumimoji="0" lang="en-US" altLang="zh-TW"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spTree>
    <p:extLst>
      <p:ext uri="{BB962C8B-B14F-4D97-AF65-F5344CB8AC3E}">
        <p14:creationId xmlns:p14="http://schemas.microsoft.com/office/powerpoint/2010/main" val="4115432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85B929B-3BDC-48FB-8133-0EEE76214C39}"/>
              </a:ext>
            </a:extLst>
          </p:cNvPr>
          <p:cNvGrpSpPr/>
          <p:nvPr/>
        </p:nvGrpSpPr>
        <p:grpSpPr>
          <a:xfrm>
            <a:off x="78887" y="0"/>
            <a:ext cx="8896148" cy="698450"/>
            <a:chOff x="-967" y="-39262"/>
            <a:chExt cx="9795745" cy="698450"/>
          </a:xfrm>
        </p:grpSpPr>
        <p:grpSp>
          <p:nvGrpSpPr>
            <p:cNvPr id="4" name="群組 3">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6"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參、招生科系介紹</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模具工程科</a:t>
              </a:r>
              <a:r>
                <a:rPr kumimoji="0"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就業發展</a:t>
              </a:r>
              <a:endParaRPr kumimoji="0" 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l="3023" t="3696" r="1860" b="4436"/>
          <a:stretch>
            <a:fillRect/>
          </a:stretch>
        </p:blipFill>
        <p:spPr bwMode="auto">
          <a:xfrm>
            <a:off x="5497576" y="1343969"/>
            <a:ext cx="2574252" cy="783712"/>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1348" y="1453137"/>
            <a:ext cx="2349126" cy="643107"/>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449" y="5165348"/>
            <a:ext cx="2366353" cy="596688"/>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0" descr="義联集團- 维基百科，自由的百科全书"/>
          <p:cNvPicPr>
            <a:picLocks noChangeAspect="1" noChangeArrowheads="1"/>
          </p:cNvPicPr>
          <p:nvPr/>
        </p:nvPicPr>
        <p:blipFill>
          <a:blip r:embed="rId5">
            <a:extLst>
              <a:ext uri="{28A0092B-C50C-407E-A947-70E740481C1C}">
                <a14:useLocalDpi xmlns:a14="http://schemas.microsoft.com/office/drawing/2010/main" val="0"/>
              </a:ext>
            </a:extLst>
          </a:blip>
          <a:srcRect l="5731" t="18044" r="11334" b="25447"/>
          <a:stretch>
            <a:fillRect/>
          </a:stretch>
        </p:blipFill>
        <p:spPr bwMode="auto">
          <a:xfrm>
            <a:off x="630890" y="2773200"/>
            <a:ext cx="2620304" cy="70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4" name="Picture 14" descr="台塑企業- 维基百科，自由的百科全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5363" y="1094804"/>
            <a:ext cx="1576282" cy="128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6" name="Picture 21" descr="可成科技股份有限公司| LinkedIn"/>
          <p:cNvPicPr>
            <a:picLocks noChangeAspect="1" noChangeArrowheads="1"/>
          </p:cNvPicPr>
          <p:nvPr/>
        </p:nvPicPr>
        <p:blipFill rotWithShape="1">
          <a:blip r:embed="rId7">
            <a:extLst>
              <a:ext uri="{28A0092B-C50C-407E-A947-70E740481C1C}">
                <a14:useLocalDpi xmlns:a14="http://schemas.microsoft.com/office/drawing/2010/main" val="0"/>
              </a:ext>
            </a:extLst>
          </a:blip>
          <a:srcRect t="40197" b="39403"/>
          <a:stretch/>
        </p:blipFill>
        <p:spPr bwMode="auto">
          <a:xfrm>
            <a:off x="8584960" y="4903705"/>
            <a:ext cx="3044208" cy="6210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785" y="1126950"/>
            <a:ext cx="1609925" cy="1272249"/>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 name="圖片 19"/>
          <p:cNvPicPr>
            <a:picLocks noChangeAspect="1"/>
          </p:cNvPicPr>
          <p:nvPr/>
        </p:nvPicPr>
        <p:blipFill rotWithShape="1">
          <a:blip r:embed="rId9"/>
          <a:srcRect t="17079" b="22670"/>
          <a:stretch/>
        </p:blipFill>
        <p:spPr>
          <a:xfrm>
            <a:off x="5663802" y="5912104"/>
            <a:ext cx="5648307" cy="701545"/>
          </a:xfrm>
          <a:prstGeom prst="rect">
            <a:avLst/>
          </a:prstGeom>
        </p:spPr>
      </p:pic>
      <p:sp>
        <p:nvSpPr>
          <p:cNvPr id="21" name="文字方塊 20"/>
          <p:cNvSpPr txBox="1"/>
          <p:nvPr/>
        </p:nvSpPr>
        <p:spPr>
          <a:xfrm>
            <a:off x="5910418" y="4492061"/>
            <a:ext cx="113302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5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大瓏</a:t>
            </a:r>
          </a:p>
        </p:txBody>
      </p:sp>
      <p:pic>
        <p:nvPicPr>
          <p:cNvPr id="22" name="圖片 21"/>
          <p:cNvPicPr>
            <a:picLocks noChangeAspect="1"/>
          </p:cNvPicPr>
          <p:nvPr/>
        </p:nvPicPr>
        <p:blipFill rotWithShape="1">
          <a:blip r:embed="rId10"/>
          <a:srcRect t="27697" b="29950"/>
          <a:stretch/>
        </p:blipFill>
        <p:spPr>
          <a:xfrm>
            <a:off x="1032217" y="6049834"/>
            <a:ext cx="4121904" cy="556805"/>
          </a:xfrm>
          <a:prstGeom prst="rect">
            <a:avLst/>
          </a:prstGeom>
        </p:spPr>
      </p:pic>
      <p:sp>
        <p:nvSpPr>
          <p:cNvPr id="23" name="文字方塊 22"/>
          <p:cNvSpPr txBox="1"/>
          <p:nvPr/>
        </p:nvSpPr>
        <p:spPr>
          <a:xfrm>
            <a:off x="9256996" y="5524725"/>
            <a:ext cx="1727877"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5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可成科技</a:t>
            </a:r>
          </a:p>
        </p:txBody>
      </p:sp>
      <p:pic>
        <p:nvPicPr>
          <p:cNvPr id="24" name="Picture 23" descr="財團法人臺安基金會"/>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429" b="99524" l="17857" r="100000">
                        <a14:foregroundMark x1="27029" y1="18095" x2="23214" y2="55714"/>
                        <a14:foregroundMark x1="28815" y1="16667" x2="28815" y2="16667"/>
                        <a14:foregroundMark x1="29058" y1="41429" x2="28409" y2="57619"/>
                        <a14:foregroundMark x1="29870" y1="39524" x2="31656" y2="51429"/>
                        <a14:foregroundMark x1="33847" y1="16190" x2="34334" y2="70000"/>
                        <a14:foregroundMark x1="39935" y1="74286" x2="39935" y2="74286"/>
                        <a14:foregroundMark x1="46104" y1="72381" x2="46104" y2="72381"/>
                        <a14:foregroundMark x1="52192" y1="71429" x2="52192" y2="71429"/>
                        <a14:foregroundMark x1="57386" y1="74286" x2="57386" y2="74286"/>
                        <a14:foregroundMark x1="64367" y1="68571" x2="64367" y2="68571"/>
                        <a14:foregroundMark x1="69156" y1="70952" x2="69156" y2="70952"/>
                        <a14:foregroundMark x1="75000" y1="73810" x2="75000" y2="73810"/>
                        <a14:foregroundMark x1="81006" y1="75238" x2="81006" y2="75238"/>
                        <a14:foregroundMark x1="86769" y1="76667" x2="86769" y2="76667"/>
                        <a14:foregroundMark x1="89286" y1="75714" x2="89286" y2="75714"/>
                        <a14:foregroundMark x1="96753" y1="77143" x2="96753" y2="77143"/>
                      </a14:backgroundRemoval>
                    </a14:imgEffect>
                  </a14:imgLayer>
                </a14:imgProps>
              </a:ext>
              <a:ext uri="{28A0092B-C50C-407E-A947-70E740481C1C}">
                <a14:useLocalDpi xmlns:a14="http://schemas.microsoft.com/office/drawing/2010/main" val="0"/>
              </a:ext>
            </a:extLst>
          </a:blip>
          <a:srcRect l="21017"/>
          <a:stretch/>
        </p:blipFill>
        <p:spPr bwMode="auto">
          <a:xfrm>
            <a:off x="4759978" y="3840365"/>
            <a:ext cx="3050980" cy="6584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96584" y="2655668"/>
            <a:ext cx="2621511" cy="871761"/>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6" name="Picture 9" descr="台灣國際水週-參展商資料-財團法人工業技術研究院"/>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85509" y="3928214"/>
            <a:ext cx="2843659" cy="659754"/>
          </a:xfrm>
          <a:prstGeom prst="rect">
            <a:avLst/>
          </a:prstGeom>
          <a:ln w="9525" algn="in">
            <a:no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7" name="AutoShape 2" descr="關於瑞健| SHL Medic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AutoShape 4" descr="關於瑞健| SHL Medica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pic>
        <p:nvPicPr>
          <p:cNvPr id="29" name="圖片 28"/>
          <p:cNvPicPr>
            <a:picLocks noChangeAspect="1"/>
          </p:cNvPicPr>
          <p:nvPr/>
        </p:nvPicPr>
        <p:blipFill>
          <a:blip r:embed="rId15"/>
          <a:stretch>
            <a:fillRect/>
          </a:stretch>
        </p:blipFill>
        <p:spPr>
          <a:xfrm>
            <a:off x="460375" y="3882198"/>
            <a:ext cx="3439264" cy="625946"/>
          </a:xfrm>
          <a:prstGeom prst="rect">
            <a:avLst/>
          </a:prstGeom>
        </p:spPr>
      </p:pic>
      <p:pic>
        <p:nvPicPr>
          <p:cNvPr id="30" name="圖片 29"/>
          <p:cNvPicPr>
            <a:picLocks noChangeAspect="1"/>
          </p:cNvPicPr>
          <p:nvPr/>
        </p:nvPicPr>
        <p:blipFill rotWithShape="1">
          <a:blip r:embed="rId16"/>
          <a:srcRect l="10177" t="40193" r="10179" b="40660"/>
          <a:stretch/>
        </p:blipFill>
        <p:spPr>
          <a:xfrm>
            <a:off x="4467239" y="2754930"/>
            <a:ext cx="3687073" cy="674866"/>
          </a:xfrm>
          <a:prstGeom prst="rect">
            <a:avLst/>
          </a:prstGeom>
        </p:spPr>
      </p:pic>
      <p:sp>
        <p:nvSpPr>
          <p:cNvPr id="31" name="文字方塊 30"/>
          <p:cNvSpPr txBox="1"/>
          <p:nvPr/>
        </p:nvSpPr>
        <p:spPr>
          <a:xfrm>
            <a:off x="1613497" y="4556859"/>
            <a:ext cx="113302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5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瑞健</a:t>
            </a:r>
          </a:p>
        </p:txBody>
      </p:sp>
      <p:pic>
        <p:nvPicPr>
          <p:cNvPr id="34" name="圖片 33"/>
          <p:cNvPicPr>
            <a:picLocks noChangeAspect="1"/>
          </p:cNvPicPr>
          <p:nvPr/>
        </p:nvPicPr>
        <p:blipFill rotWithShape="1">
          <a:blip r:embed="rId17"/>
          <a:srcRect t="18508" b="27741"/>
          <a:stretch/>
        </p:blipFill>
        <p:spPr>
          <a:xfrm>
            <a:off x="307975" y="5175307"/>
            <a:ext cx="4393722" cy="555678"/>
          </a:xfrm>
          <a:prstGeom prst="rect">
            <a:avLst/>
          </a:prstGeom>
        </p:spPr>
      </p:pic>
    </p:spTree>
    <p:extLst>
      <p:ext uri="{BB962C8B-B14F-4D97-AF65-F5344CB8AC3E}">
        <p14:creationId xmlns:p14="http://schemas.microsoft.com/office/powerpoint/2010/main" val="17404503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0" y="0"/>
            <a:ext cx="12157980" cy="6858000"/>
            <a:chOff x="0" y="-56267"/>
            <a:chExt cx="12192000" cy="685800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67"/>
              <a:ext cx="12192000" cy="6858000"/>
            </a:xfrm>
            <a:prstGeom prst="rect">
              <a:avLst/>
            </a:prstGeom>
            <a:ln>
              <a:solidFill>
                <a:schemeClr val="bg1"/>
              </a:solidFill>
            </a:ln>
          </p:spPr>
        </p:pic>
        <p:sp>
          <p:nvSpPr>
            <p:cNvPr id="5" name="矩形 4"/>
            <p:cNvSpPr/>
            <p:nvPr/>
          </p:nvSpPr>
          <p:spPr>
            <a:xfrm>
              <a:off x="1685685" y="228599"/>
              <a:ext cx="9084365" cy="1063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矩形 1"/>
          <p:cNvSpPr/>
          <p:nvPr/>
        </p:nvSpPr>
        <p:spPr>
          <a:xfrm>
            <a:off x="1680979" y="2981570"/>
            <a:ext cx="8784923" cy="1769165"/>
          </a:xfrm>
          <a:prstGeom prst="rect">
            <a:avLst/>
          </a:prstGeom>
          <a:gradFill flip="none" rotWithShape="1">
            <a:gsLst>
              <a:gs pos="0">
                <a:srgbClr val="386896">
                  <a:shade val="30000"/>
                  <a:satMod val="115000"/>
                </a:srgbClr>
              </a:gs>
              <a:gs pos="50000">
                <a:srgbClr val="386896">
                  <a:shade val="67500"/>
                  <a:satMod val="115000"/>
                </a:srgbClr>
              </a:gs>
              <a:gs pos="100000">
                <a:srgbClr val="386896">
                  <a:shade val="100000"/>
                  <a:satMod val="115000"/>
                </a:srgbClr>
              </a:gs>
            </a:gsLst>
            <a:lin ang="13500000" scaled="1"/>
            <a:tileRect/>
          </a:gradFill>
          <a:ln>
            <a:solidFill>
              <a:srgbClr val="4D44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smtClean="0">
                <a:solidFill>
                  <a:schemeClr val="bg1"/>
                </a:solidFill>
                <a:latin typeface="微軟正黑體" panose="020B0604030504040204" pitchFamily="34" charset="-120"/>
                <a:ea typeface="微軟正黑體" panose="020B0604030504040204" pitchFamily="34" charset="-120"/>
              </a:rPr>
              <a:t>招生相關資訊</a:t>
            </a:r>
            <a:endParaRPr lang="zh-TW" altLang="en-US" sz="6000" b="1" dirty="0">
              <a:solidFill>
                <a:schemeClr val="bg1"/>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2058033" y="4453426"/>
            <a:ext cx="80308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群組 7"/>
          <p:cNvGrpSpPr/>
          <p:nvPr/>
        </p:nvGrpSpPr>
        <p:grpSpPr>
          <a:xfrm>
            <a:off x="4951356" y="835172"/>
            <a:ext cx="1946401" cy="1596093"/>
            <a:chOff x="4702628" y="1175655"/>
            <a:chExt cx="2491992" cy="2090059"/>
          </a:xfrm>
          <a:solidFill>
            <a:schemeClr val="accent5"/>
          </a:solidFill>
        </p:grpSpPr>
        <p:sp>
          <p:nvSpPr>
            <p:cNvPr id="9" name="六邊形 8"/>
            <p:cNvSpPr/>
            <p:nvPr/>
          </p:nvSpPr>
          <p:spPr>
            <a:xfrm rot="1708274">
              <a:off x="4702628" y="1175655"/>
              <a:ext cx="2491991" cy="2090058"/>
            </a:xfrm>
            <a:prstGeom prst="hexagon">
              <a:avLst/>
            </a:prstGeom>
            <a:solidFill>
              <a:srgbClr val="E96C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smtClean="0">
                  <a:latin typeface="Times New Roman" panose="02020603050405020304" pitchFamily="18" charset="0"/>
                  <a:cs typeface="Times New Roman" panose="02020603050405020304" pitchFamily="18" charset="0"/>
                </a:rPr>
                <a:t>01</a:t>
              </a:r>
              <a:endParaRPr lang="zh-TW" altLang="en-US" sz="4000" b="1" dirty="0">
                <a:latin typeface="Times New Roman" panose="02020603050405020304" pitchFamily="18" charset="0"/>
                <a:cs typeface="Times New Roman" panose="02020603050405020304" pitchFamily="18" charset="0"/>
              </a:endParaRPr>
            </a:p>
          </p:txBody>
        </p:sp>
        <p:sp>
          <p:nvSpPr>
            <p:cNvPr id="10" name="六邊形 9"/>
            <p:cNvSpPr/>
            <p:nvPr/>
          </p:nvSpPr>
          <p:spPr>
            <a:xfrm>
              <a:off x="4702629" y="1175656"/>
              <a:ext cx="2491991" cy="2090058"/>
            </a:xfrm>
            <a:prstGeom prst="hexagon">
              <a:avLst/>
            </a:prstGeom>
            <a:solidFill>
              <a:srgbClr val="E96C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smtClean="0">
                  <a:latin typeface="微軟正黑體" panose="020B0604030504040204" pitchFamily="34" charset="-120"/>
                  <a:ea typeface="微軟正黑體" panose="020B0604030504040204" pitchFamily="34" charset="-120"/>
                </a:rPr>
                <a:t>肆</a:t>
              </a:r>
              <a:endParaRPr lang="zh-TW" altLang="en-US" sz="6000" b="1" dirty="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0975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799356" y="719614"/>
            <a:ext cx="7751791" cy="1107996"/>
          </a:xfrm>
          <a:prstGeom prst="rect">
            <a:avLst/>
          </a:prstGeom>
          <a:noFill/>
        </p:spPr>
        <p:txBody>
          <a:bodyPr wrap="square" rtlCol="0">
            <a:spAutoFit/>
          </a:bodyPr>
          <a:lstStyle/>
          <a:p>
            <a:pPr>
              <a:spcBef>
                <a:spcPts val="1200"/>
              </a:spcBef>
            </a:pPr>
            <a:r>
              <a:rPr lang="zh-TW" altLang="en-US" sz="2800" b="1" dirty="0" smtClean="0">
                <a:solidFill>
                  <a:srgbClr val="FF0000"/>
                </a:solidFill>
                <a:latin typeface="微軟正黑體" panose="020B0604030504040204" pitchFamily="34" charset="-120"/>
                <a:ea typeface="微軟正黑體" panose="020B0604030504040204" pitchFamily="34" charset="-120"/>
              </a:rPr>
              <a:t>高科大首頁</a:t>
            </a:r>
            <a:r>
              <a:rPr lang="zh-TW" altLang="en-US"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招生資訊</a:t>
            </a:r>
            <a:r>
              <a:rPr lang="zh-TW" altLang="en-US" sz="2800" b="1" dirty="0" smtClean="0">
                <a:solidFill>
                  <a:srgbClr val="FF0000"/>
                </a:solidFill>
                <a:latin typeface="標楷體" panose="03000509000000000000" pitchFamily="65" charset="-120"/>
                <a:ea typeface="標楷體" panose="03000509000000000000" pitchFamily="65"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招生資訊網</a:t>
            </a:r>
            <a:r>
              <a:rPr lang="zh-TW" altLang="en-US" sz="2800" b="1" dirty="0" smtClean="0">
                <a:solidFill>
                  <a:srgbClr val="FF0000"/>
                </a:solidFill>
                <a:latin typeface="標楷體" panose="03000509000000000000" pitchFamily="65" charset="-120"/>
                <a:ea typeface="標楷體" panose="03000509000000000000" pitchFamily="65"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五專</a:t>
            </a:r>
          </a:p>
          <a:p>
            <a:pPr>
              <a:spcBef>
                <a:spcPts val="1200"/>
              </a:spcBef>
            </a:pPr>
            <a:r>
              <a:rPr lang="zh-TW" altLang="en-US" sz="2800" dirty="0" smtClean="0">
                <a:latin typeface="微軟正黑體" panose="020B0604030504040204" pitchFamily="34" charset="-120"/>
                <a:ea typeface="微軟正黑體" panose="020B0604030504040204" pitchFamily="34" charset="-120"/>
              </a:rPr>
              <a:t>網址：</a:t>
            </a:r>
            <a:r>
              <a:rPr lang="en-US" altLang="zh-TW" sz="2800" dirty="0" smtClean="0">
                <a:latin typeface="微軟正黑體" panose="020B0604030504040204" pitchFamily="34" charset="-120"/>
                <a:ea typeface="微軟正黑體" panose="020B0604030504040204" pitchFamily="34" charset="-120"/>
              </a:rPr>
              <a:t> </a:t>
            </a:r>
            <a:r>
              <a:rPr lang="en-US" altLang="zh-TW" sz="2800" dirty="0">
                <a:latin typeface="微軟正黑體" panose="020B0604030504040204" pitchFamily="34" charset="-120"/>
                <a:ea typeface="微軟正黑體" panose="020B0604030504040204" pitchFamily="34" charset="-120"/>
              </a:rPr>
              <a:t>https://ada.nkust.edu.tw/</a:t>
            </a:r>
            <a:endParaRPr lang="zh-TW" altLang="en-US" sz="2800" dirty="0">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1" y="4232"/>
            <a:ext cx="8601389" cy="612000"/>
            <a:chOff x="0" y="4233"/>
            <a:chExt cx="5444619" cy="605449"/>
          </a:xfrm>
        </p:grpSpPr>
        <p:sp>
          <p:nvSpPr>
            <p:cNvPr id="17" name="圓角化同側角落矩形 16"/>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8" name="圓角化同側角落矩形 17"/>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9" name="Google Shape;446;p38"/>
          <p:cNvSpPr txBox="1">
            <a:spLocks/>
          </p:cNvSpPr>
          <p:nvPr/>
        </p:nvSpPr>
        <p:spPr>
          <a:xfrm>
            <a:off x="53587" y="-41376"/>
            <a:ext cx="7964998"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肆、招生相關資訊</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高科大招生資訊網</a:t>
            </a:r>
            <a:endParaRPr lang="en-US" sz="3200" dirty="0"/>
          </a:p>
        </p:txBody>
      </p:sp>
      <p:pic>
        <p:nvPicPr>
          <p:cNvPr id="13" name="圖片 12"/>
          <p:cNvPicPr/>
          <p:nvPr/>
        </p:nvPicPr>
        <p:blipFill rotWithShape="1">
          <a:blip r:embed="rId2"/>
          <a:srcRect l="2406" t="7490" r="2422" b="30302"/>
          <a:stretch/>
        </p:blipFill>
        <p:spPr bwMode="auto">
          <a:xfrm>
            <a:off x="906241" y="1930993"/>
            <a:ext cx="10170942" cy="4609837"/>
          </a:xfrm>
          <a:prstGeom prst="rect">
            <a:avLst/>
          </a:prstGeom>
          <a:ln>
            <a:noFill/>
          </a:ln>
          <a:extLst>
            <a:ext uri="{53640926-AAD7-44D8-BBD7-CCE9431645EC}">
              <a14:shadowObscured xmlns:a14="http://schemas.microsoft.com/office/drawing/2010/main"/>
            </a:ext>
          </a:extLst>
        </p:spPr>
      </p:pic>
      <p:sp>
        <p:nvSpPr>
          <p:cNvPr id="5" name="矩形 4"/>
          <p:cNvSpPr/>
          <p:nvPr/>
        </p:nvSpPr>
        <p:spPr>
          <a:xfrm>
            <a:off x="7254910" y="2783393"/>
            <a:ext cx="1426866" cy="21603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570271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0" y="4977145"/>
            <a:ext cx="12192000" cy="1880855"/>
          </a:xfrm>
          <a:prstGeom prst="rect">
            <a:avLst/>
          </a:prstGeom>
        </p:spPr>
      </p:pic>
      <p:graphicFrame>
        <p:nvGraphicFramePr>
          <p:cNvPr id="2" name="表格 1"/>
          <p:cNvGraphicFramePr>
            <a:graphicFrameLocks noGrp="1"/>
          </p:cNvGraphicFramePr>
          <p:nvPr>
            <p:extLst>
              <p:ext uri="{D42A27DB-BD31-4B8C-83A1-F6EECF244321}">
                <p14:modId xmlns:p14="http://schemas.microsoft.com/office/powerpoint/2010/main" val="2159110676"/>
              </p:ext>
            </p:extLst>
          </p:nvPr>
        </p:nvGraphicFramePr>
        <p:xfrm>
          <a:off x="1973700" y="811480"/>
          <a:ext cx="7648808" cy="4568558"/>
        </p:xfrm>
        <a:graphic>
          <a:graphicData uri="http://schemas.openxmlformats.org/drawingml/2006/table">
            <a:tbl>
              <a:tblPr firstRow="1" bandRow="1">
                <a:tableStyleId>{E8B1032C-EA38-4F05-BA0D-38AFFFC7BED3}</a:tableStyleId>
              </a:tblPr>
              <a:tblGrid>
                <a:gridCol w="1877001">
                  <a:extLst>
                    <a:ext uri="{9D8B030D-6E8A-4147-A177-3AD203B41FA5}">
                      <a16:colId xmlns:a16="http://schemas.microsoft.com/office/drawing/2014/main" val="2370262791"/>
                    </a:ext>
                  </a:extLst>
                </a:gridCol>
                <a:gridCol w="1482934">
                  <a:extLst>
                    <a:ext uri="{9D8B030D-6E8A-4147-A177-3AD203B41FA5}">
                      <a16:colId xmlns:a16="http://schemas.microsoft.com/office/drawing/2014/main" val="3500387242"/>
                    </a:ext>
                  </a:extLst>
                </a:gridCol>
                <a:gridCol w="4288873">
                  <a:extLst>
                    <a:ext uri="{9D8B030D-6E8A-4147-A177-3AD203B41FA5}">
                      <a16:colId xmlns:a16="http://schemas.microsoft.com/office/drawing/2014/main" val="1293552414"/>
                    </a:ext>
                  </a:extLst>
                </a:gridCol>
              </a:tblGrid>
              <a:tr h="660461">
                <a:tc>
                  <a:txBody>
                    <a:bodyPr/>
                    <a:lstStyle/>
                    <a:p>
                      <a:pPr algn="ctr"/>
                      <a:r>
                        <a:rPr lang="zh-TW" altLang="en-US" sz="2000" b="1" dirty="0" smtClean="0">
                          <a:latin typeface="微軟正黑體" panose="020B0604030504040204" pitchFamily="34" charset="-120"/>
                          <a:ea typeface="微軟正黑體" panose="020B0604030504040204" pitchFamily="34" charset="-120"/>
                        </a:rPr>
                        <a:t>單位</a:t>
                      </a:r>
                      <a:endParaRPr lang="zh-TW" altLang="en-US" sz="2000"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zh-TW" sz="2000" kern="1200" dirty="0" smtClean="0">
                          <a:effectLst/>
                          <a:latin typeface="微軟正黑體" panose="020B0604030504040204" pitchFamily="34" charset="-120"/>
                          <a:ea typeface="微軟正黑體" panose="020B0604030504040204" pitchFamily="34" charset="-120"/>
                        </a:rPr>
                        <a:t>上課</a:t>
                      </a:r>
                      <a:r>
                        <a:rPr lang="zh-HK" altLang="zh-TW" sz="2000" kern="1200" dirty="0" smtClean="0">
                          <a:effectLst/>
                          <a:latin typeface="微軟正黑體" panose="020B0604030504040204" pitchFamily="34" charset="-120"/>
                          <a:ea typeface="微軟正黑體" panose="020B0604030504040204" pitchFamily="34" charset="-120"/>
                        </a:rPr>
                        <a:t>地點</a:t>
                      </a:r>
                      <a:endParaRPr lang="zh-TW" altLang="en-US" sz="2000" b="0" dirty="0">
                        <a:latin typeface="微軟正黑體" panose="020B0604030504040204" pitchFamily="34" charset="-120"/>
                        <a:ea typeface="微軟正黑體" panose="020B0604030504040204" pitchFamily="34" charset="-120"/>
                      </a:endParaRPr>
                    </a:p>
                  </a:txBody>
                  <a:tcPr anchor="ctr"/>
                </a:tc>
                <a:tc>
                  <a:txBody>
                    <a:bodyPr/>
                    <a:lstStyle/>
                    <a:p>
                      <a:pPr algn="ctr"/>
                      <a:r>
                        <a:rPr lang="zh-HK" altLang="zh-TW" sz="2000" kern="1200" dirty="0" smtClean="0">
                          <a:effectLst/>
                          <a:latin typeface="微軟正黑體" panose="020B0604030504040204" pitchFamily="34" charset="-120"/>
                          <a:ea typeface="微軟正黑體" panose="020B0604030504040204" pitchFamily="34" charset="-120"/>
                        </a:rPr>
                        <a:t>諮</a:t>
                      </a:r>
                      <a:r>
                        <a:rPr lang="zh-TW" altLang="zh-TW" sz="2000" kern="1200" dirty="0" smtClean="0">
                          <a:effectLst/>
                          <a:latin typeface="微軟正黑體" panose="020B0604030504040204" pitchFamily="34" charset="-120"/>
                          <a:ea typeface="微軟正黑體" panose="020B0604030504040204" pitchFamily="34" charset="-120"/>
                        </a:rPr>
                        <a:t>詢電話</a:t>
                      </a:r>
                      <a:endParaRPr lang="zh-TW" altLang="en-US" sz="2000" b="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863715230"/>
                  </a:ext>
                </a:extLst>
              </a:tr>
              <a:tr h="662704">
                <a:tc>
                  <a:txBody>
                    <a:bodyPr/>
                    <a:lstStyle/>
                    <a:p>
                      <a:pPr algn="ctr"/>
                      <a:r>
                        <a:rPr lang="zh-TW" altLang="en-US" sz="2000" dirty="0" smtClean="0">
                          <a:latin typeface="微軟正黑體" panose="020B0604030504040204" pitchFamily="34" charset="-120"/>
                          <a:ea typeface="微軟正黑體" panose="020B0604030504040204" pitchFamily="34" charset="-120"/>
                        </a:rPr>
                        <a:t>教務處</a:t>
                      </a:r>
                      <a:endParaRPr lang="en-US" altLang="zh-TW" sz="2000" dirty="0" smtClean="0">
                        <a:latin typeface="微軟正黑體" panose="020B0604030504040204" pitchFamily="34" charset="-120"/>
                        <a:ea typeface="微軟正黑體" panose="020B0604030504040204" pitchFamily="34" charset="-120"/>
                      </a:endParaRPr>
                    </a:p>
                    <a:p>
                      <a:pPr algn="ctr"/>
                      <a:r>
                        <a:rPr lang="zh-TW" altLang="en-US" sz="2000" dirty="0" smtClean="0">
                          <a:latin typeface="微軟正黑體" panose="020B0604030504040204" pitchFamily="34" charset="-120"/>
                          <a:ea typeface="微軟正黑體" panose="020B0604030504040204" pitchFamily="34" charset="-120"/>
                        </a:rPr>
                        <a:t>招生組</a:t>
                      </a:r>
                      <a:endParaRPr lang="zh-TW" altLang="en-US" sz="2000" b="1" dirty="0">
                        <a:latin typeface="微軟正黑體" panose="020B0604030504040204" pitchFamily="34" charset="-120"/>
                        <a:ea typeface="微軟正黑體" panose="020B0604030504040204" pitchFamily="34" charset="-120"/>
                      </a:endParaRPr>
                    </a:p>
                  </a:txBody>
                  <a:tcPr anchor="ct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anchor="ctr"/>
                </a:tc>
                <a:tc>
                  <a:txBody>
                    <a:bodyPr/>
                    <a:lstStyle/>
                    <a:p>
                      <a:pPr algn="ctr">
                        <a:spcAft>
                          <a:spcPts val="0"/>
                        </a:spcAft>
                      </a:pPr>
                      <a:r>
                        <a:rPr lang="en-US" sz="2000" kern="100" dirty="0" smtClean="0">
                          <a:effectLst/>
                          <a:latin typeface="微軟正黑體" panose="020B0604030504040204" pitchFamily="34" charset="-120"/>
                          <a:ea typeface="微軟正黑體" panose="020B0604030504040204" pitchFamily="34" charset="-120"/>
                        </a:rPr>
                        <a:t>(07)601-1000#31137 </a:t>
                      </a:r>
                      <a:r>
                        <a:rPr lang="zh-TW" altLang="en-US" sz="2000" kern="100" dirty="0" smtClean="0">
                          <a:effectLst/>
                          <a:latin typeface="微軟正黑體" panose="020B0604030504040204" pitchFamily="34" charset="-120"/>
                          <a:ea typeface="微軟正黑體" panose="020B0604030504040204" pitchFamily="34" charset="-120"/>
                        </a:rPr>
                        <a:t>林小姐</a:t>
                      </a:r>
                      <a:endParaRPr lang="zh-TW" sz="2000" b="0" kern="100" dirty="0">
                        <a:solidFill>
                          <a:srgbClr val="BF8F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753150337"/>
                  </a:ext>
                </a:extLst>
              </a:tr>
              <a:tr h="646371">
                <a:tc>
                  <a:txBody>
                    <a:bodyPr/>
                    <a:lstStyle/>
                    <a:p>
                      <a:pPr algn="ctr"/>
                      <a:r>
                        <a:rPr lang="zh-TW" altLang="zh-TW" sz="2000" kern="1200" dirty="0" smtClean="0">
                          <a:effectLst/>
                          <a:latin typeface="微軟正黑體" panose="020B0604030504040204" pitchFamily="34" charset="-120"/>
                          <a:ea typeface="微軟正黑體" panose="020B0604030504040204" pitchFamily="34" charset="-120"/>
                        </a:rPr>
                        <a:t>航海科</a:t>
                      </a:r>
                      <a:endParaRPr lang="zh-TW" altLang="en-US" sz="2000" b="1" dirty="0">
                        <a:latin typeface="微軟正黑體" panose="020B0604030504040204" pitchFamily="34" charset="-120"/>
                        <a:ea typeface="微軟正黑體" panose="020B0604030504040204" pitchFamily="34" charset="-120"/>
                      </a:endParaRPr>
                    </a:p>
                  </a:txBody>
                  <a:tcPr anchor="ctr"/>
                </a:tc>
                <a:tc>
                  <a:txBody>
                    <a:bodyPr/>
                    <a:lstStyle/>
                    <a:p>
                      <a:pPr algn="ctr">
                        <a:spcAft>
                          <a:spcPts val="0"/>
                        </a:spcAft>
                      </a:pPr>
                      <a:r>
                        <a:rPr lang="zh-TW" sz="2000" kern="100" dirty="0" smtClean="0">
                          <a:effectLst/>
                          <a:latin typeface="微軟正黑體" panose="020B0604030504040204" pitchFamily="34" charset="-120"/>
                          <a:ea typeface="微軟正黑體" panose="020B0604030504040204" pitchFamily="34" charset="-120"/>
                        </a:rPr>
                        <a:t>旗津校</a:t>
                      </a:r>
                      <a:r>
                        <a:rPr lang="zh-TW" sz="2000" kern="100" dirty="0">
                          <a:effectLst/>
                          <a:latin typeface="微軟正黑體" panose="020B0604030504040204" pitchFamily="34" charset="-120"/>
                          <a:ea typeface="微軟正黑體" panose="020B0604030504040204" pitchFamily="34" charset="-120"/>
                        </a:rPr>
                        <a:t>區</a:t>
                      </a:r>
                      <a:endParaRPr lang="zh-TW" sz="2000" b="0" kern="100" dirty="0">
                        <a:solidFill>
                          <a:srgbClr val="BF8F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r>
                        <a:rPr lang="en-US" altLang="zh-TW" sz="2000" kern="1200" dirty="0" smtClean="0">
                          <a:effectLst/>
                          <a:latin typeface="微軟正黑體" panose="020B0604030504040204" pitchFamily="34" charset="-120"/>
                          <a:ea typeface="微軟正黑體" panose="020B0604030504040204" pitchFamily="34" charset="-120"/>
                        </a:rPr>
                        <a:t>(07)810-0888#25128 </a:t>
                      </a:r>
                      <a:r>
                        <a:rPr lang="zh-TW" altLang="en-US" sz="2000" kern="1200" dirty="0" smtClean="0">
                          <a:effectLst/>
                          <a:latin typeface="微軟正黑體" panose="020B0604030504040204" pitchFamily="34" charset="-120"/>
                          <a:ea typeface="微軟正黑體" panose="020B0604030504040204" pitchFamily="34" charset="-120"/>
                        </a:rPr>
                        <a:t>周小姐</a:t>
                      </a:r>
                      <a:endParaRPr lang="zh-TW" altLang="en-US" sz="2000" b="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758789754"/>
                  </a:ext>
                </a:extLst>
              </a:tr>
              <a:tr h="646371">
                <a:tc>
                  <a:txBody>
                    <a:bodyPr/>
                    <a:lstStyle/>
                    <a:p>
                      <a:pPr algn="ctr">
                        <a:spcAft>
                          <a:spcPts val="0"/>
                        </a:spcAft>
                      </a:pPr>
                      <a:r>
                        <a:rPr lang="zh-TW" sz="2000" kern="100" dirty="0">
                          <a:effectLst/>
                          <a:latin typeface="微軟正黑體" panose="020B0604030504040204" pitchFamily="34" charset="-120"/>
                          <a:ea typeface="微軟正黑體" panose="020B0604030504040204" pitchFamily="34" charset="-120"/>
                        </a:rPr>
                        <a:t>輪機工程科</a:t>
                      </a:r>
                      <a:endParaRPr lang="zh-TW" sz="2000" b="1" kern="100" dirty="0">
                        <a:solidFill>
                          <a:srgbClr val="BF8F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zh-TW" sz="2000" kern="100" dirty="0" smtClean="0">
                          <a:effectLst/>
                          <a:latin typeface="微軟正黑體" panose="020B0604030504040204" pitchFamily="34" charset="-120"/>
                          <a:ea typeface="微軟正黑體" panose="020B0604030504040204" pitchFamily="34" charset="-120"/>
                        </a:rPr>
                        <a:t>旗津校</a:t>
                      </a:r>
                      <a:r>
                        <a:rPr lang="zh-TW" sz="2000" kern="100" dirty="0">
                          <a:effectLst/>
                          <a:latin typeface="微軟正黑體" panose="020B0604030504040204" pitchFamily="34" charset="-120"/>
                          <a:ea typeface="微軟正黑體" panose="020B0604030504040204" pitchFamily="34" charset="-120"/>
                        </a:rPr>
                        <a:t>區</a:t>
                      </a:r>
                      <a:endParaRPr lang="zh-TW" sz="2000" b="0" kern="100" dirty="0">
                        <a:solidFill>
                          <a:srgbClr val="BF8F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r>
                        <a:rPr lang="en-US" altLang="zh-TW" sz="2000" kern="1200" dirty="0" smtClean="0">
                          <a:effectLst/>
                          <a:latin typeface="微軟正黑體" panose="020B0604030504040204" pitchFamily="34" charset="-120"/>
                          <a:ea typeface="微軟正黑體" panose="020B0604030504040204" pitchFamily="34" charset="-120"/>
                        </a:rPr>
                        <a:t>(07)810-0888#25202 </a:t>
                      </a:r>
                      <a:r>
                        <a:rPr lang="zh-TW" altLang="en-US" sz="2000" kern="1200" dirty="0" smtClean="0">
                          <a:effectLst/>
                          <a:latin typeface="微軟正黑體" panose="020B0604030504040204" pitchFamily="34" charset="-120"/>
                          <a:ea typeface="微軟正黑體" panose="020B0604030504040204" pitchFamily="34" charset="-120"/>
                        </a:rPr>
                        <a:t>張簡小姐</a:t>
                      </a:r>
                      <a:endParaRPr lang="zh-TW" altLang="en-US" sz="2000" b="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743570944"/>
                  </a:ext>
                </a:extLst>
              </a:tr>
              <a:tr h="662704">
                <a:tc>
                  <a:txBody>
                    <a:bodyPr/>
                    <a:lstStyle/>
                    <a:p>
                      <a:pPr algn="ctr"/>
                      <a:r>
                        <a:rPr lang="zh-TW" altLang="zh-TW" sz="2000" kern="1200" dirty="0" smtClean="0">
                          <a:effectLst/>
                          <a:latin typeface="微軟正黑體" panose="020B0604030504040204" pitchFamily="34" charset="-120"/>
                          <a:ea typeface="微軟正黑體" panose="020B0604030504040204" pitchFamily="34" charset="-120"/>
                        </a:rPr>
                        <a:t>漁業</a:t>
                      </a:r>
                      <a:r>
                        <a:rPr lang="zh-TW" altLang="en-US" sz="2000" kern="1200" dirty="0" smtClean="0">
                          <a:effectLst/>
                          <a:latin typeface="微軟正黑體" panose="020B0604030504040204" pitchFamily="34" charset="-120"/>
                          <a:ea typeface="微軟正黑體" panose="020B0604030504040204" pitchFamily="34" charset="-120"/>
                        </a:rPr>
                        <a:t>科技</a:t>
                      </a:r>
                      <a:endParaRPr lang="zh-TW" altLang="zh-TW" sz="2000" kern="1200" dirty="0" smtClean="0">
                        <a:effectLst/>
                        <a:latin typeface="微軟正黑體" panose="020B0604030504040204" pitchFamily="34" charset="-120"/>
                        <a:ea typeface="微軟正黑體" panose="020B0604030504040204" pitchFamily="34" charset="-120"/>
                      </a:endParaRPr>
                    </a:p>
                    <a:p>
                      <a:pPr algn="ctr"/>
                      <a:r>
                        <a:rPr lang="zh-TW" altLang="zh-TW" sz="2000" kern="1200" dirty="0" smtClean="0">
                          <a:effectLst/>
                          <a:latin typeface="微軟正黑體" panose="020B0604030504040204" pitchFamily="34" charset="-120"/>
                          <a:ea typeface="微軟正黑體" panose="020B0604030504040204" pitchFamily="34" charset="-120"/>
                        </a:rPr>
                        <a:t>與管理科</a:t>
                      </a:r>
                      <a:endParaRPr lang="zh-TW" altLang="en-US" sz="2000"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zh-TW" sz="2000" kern="1200" dirty="0" smtClean="0">
                          <a:effectLst/>
                          <a:latin typeface="微軟正黑體" panose="020B0604030504040204" pitchFamily="34" charset="-120"/>
                          <a:ea typeface="微軟正黑體" panose="020B0604030504040204" pitchFamily="34" charset="-120"/>
                        </a:rPr>
                        <a:t>楠梓校區</a:t>
                      </a:r>
                      <a:endParaRPr lang="zh-TW" sz="2000" b="0" kern="100" dirty="0">
                        <a:solidFill>
                          <a:srgbClr val="BF8F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r>
                        <a:rPr lang="en-US" altLang="zh-TW" sz="2000" kern="1200" dirty="0" smtClean="0">
                          <a:effectLst/>
                          <a:latin typeface="微軟正黑體" panose="020B0604030504040204" pitchFamily="34" charset="-120"/>
                          <a:ea typeface="微軟正黑體" panose="020B0604030504040204" pitchFamily="34" charset="-120"/>
                        </a:rPr>
                        <a:t>(07)361-7141#23520 </a:t>
                      </a:r>
                      <a:r>
                        <a:rPr lang="zh-TW" altLang="en-US" sz="2000" kern="1200" dirty="0" smtClean="0">
                          <a:effectLst/>
                          <a:latin typeface="微軟正黑體" panose="020B0604030504040204" pitchFamily="34" charset="-120"/>
                          <a:ea typeface="微軟正黑體" panose="020B0604030504040204" pitchFamily="34" charset="-120"/>
                        </a:rPr>
                        <a:t>林先生</a:t>
                      </a:r>
                      <a:endParaRPr lang="zh-TW" altLang="en-US" sz="2000" b="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950568259"/>
                  </a:ext>
                </a:extLst>
              </a:tr>
              <a:tr h="646371">
                <a:tc>
                  <a:txBody>
                    <a:bodyPr/>
                    <a:lstStyle/>
                    <a:p>
                      <a:pPr algn="ctr"/>
                      <a:r>
                        <a:rPr lang="zh-TW" altLang="zh-TW" sz="2000" kern="1200" dirty="0" smtClean="0">
                          <a:effectLst/>
                          <a:latin typeface="微軟正黑體" panose="020B0604030504040204" pitchFamily="34" charset="-120"/>
                          <a:ea typeface="微軟正黑體" panose="020B0604030504040204" pitchFamily="34" charset="-120"/>
                        </a:rPr>
                        <a:t>土木工程科</a:t>
                      </a:r>
                      <a:endParaRPr lang="zh-TW" altLang="en-US" sz="2000" b="1" dirty="0">
                        <a:latin typeface="微軟正黑體" panose="020B0604030504040204" pitchFamily="34" charset="-120"/>
                        <a:ea typeface="微軟正黑體" panose="020B0604030504040204" pitchFamily="34" charset="-120"/>
                      </a:endParaRPr>
                    </a:p>
                  </a:txBody>
                  <a:tcPr anchor="ctr"/>
                </a:tc>
                <a:tc>
                  <a:txBody>
                    <a:bodyPr/>
                    <a:lstStyle/>
                    <a:p>
                      <a:pPr algn="ctr">
                        <a:spcAft>
                          <a:spcPts val="0"/>
                        </a:spcAft>
                      </a:pPr>
                      <a:r>
                        <a:rPr lang="zh-TW" sz="2000" kern="100" dirty="0">
                          <a:effectLst/>
                          <a:latin typeface="微軟正黑體" panose="020B0604030504040204" pitchFamily="34" charset="-120"/>
                          <a:ea typeface="微軟正黑體" panose="020B0604030504040204" pitchFamily="34" charset="-120"/>
                        </a:rPr>
                        <a:t>建</a:t>
                      </a:r>
                      <a:r>
                        <a:rPr lang="zh-TW" sz="2000" kern="100" dirty="0" smtClean="0">
                          <a:effectLst/>
                          <a:latin typeface="微軟正黑體" panose="020B0604030504040204" pitchFamily="34" charset="-120"/>
                          <a:ea typeface="微軟正黑體" panose="020B0604030504040204" pitchFamily="34" charset="-120"/>
                        </a:rPr>
                        <a:t>工校</a:t>
                      </a:r>
                      <a:r>
                        <a:rPr lang="zh-TW" sz="2000" kern="100" dirty="0">
                          <a:effectLst/>
                          <a:latin typeface="微軟正黑體" panose="020B0604030504040204" pitchFamily="34" charset="-120"/>
                          <a:ea typeface="微軟正黑體" panose="020B0604030504040204" pitchFamily="34" charset="-120"/>
                        </a:rPr>
                        <a:t>區</a:t>
                      </a:r>
                      <a:endParaRPr lang="zh-TW" sz="2000" b="0" kern="100" dirty="0">
                        <a:solidFill>
                          <a:srgbClr val="BF8F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r>
                        <a:rPr lang="en-US" altLang="zh-TW" sz="2000" kern="1200" dirty="0" smtClean="0">
                          <a:effectLst/>
                          <a:latin typeface="微軟正黑體" panose="020B0604030504040204" pitchFamily="34" charset="-120"/>
                          <a:ea typeface="微軟正黑體" panose="020B0604030504040204" pitchFamily="34" charset="-120"/>
                        </a:rPr>
                        <a:t>(07)381-4526#15201 </a:t>
                      </a:r>
                      <a:r>
                        <a:rPr lang="zh-TW" altLang="en-US" sz="2000" kern="1200" dirty="0" smtClean="0">
                          <a:effectLst/>
                          <a:latin typeface="微軟正黑體" panose="020B0604030504040204" pitchFamily="34" charset="-120"/>
                          <a:ea typeface="微軟正黑體" panose="020B0604030504040204" pitchFamily="34" charset="-120"/>
                        </a:rPr>
                        <a:t>陳小姐</a:t>
                      </a:r>
                      <a:endParaRPr lang="zh-TW" altLang="en-US" sz="2000" b="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312197078"/>
                  </a:ext>
                </a:extLst>
              </a:tr>
              <a:tr h="566904">
                <a:tc>
                  <a:txBody>
                    <a:bodyPr/>
                    <a:lstStyle/>
                    <a:p>
                      <a:pPr algn="ctr"/>
                      <a:r>
                        <a:rPr lang="zh-TW" altLang="zh-TW" sz="2000" kern="1200" dirty="0" smtClean="0">
                          <a:effectLst/>
                          <a:latin typeface="微軟正黑體" panose="020B0604030504040204" pitchFamily="34" charset="-120"/>
                          <a:ea typeface="微軟正黑體" panose="020B0604030504040204" pitchFamily="34" charset="-120"/>
                        </a:rPr>
                        <a:t>模具工程科</a:t>
                      </a:r>
                      <a:endParaRPr lang="zh-TW" altLang="en-US" sz="2000" b="1" dirty="0">
                        <a:latin typeface="微軟正黑體" panose="020B0604030504040204" pitchFamily="34" charset="-120"/>
                        <a:ea typeface="微軟正黑體" panose="020B0604030504040204" pitchFamily="34" charset="-120"/>
                      </a:endParaRPr>
                    </a:p>
                  </a:txBody>
                  <a:tcPr anchor="ctr"/>
                </a:tc>
                <a:tc>
                  <a:txBody>
                    <a:bodyPr/>
                    <a:lstStyle/>
                    <a:p>
                      <a:pPr algn="ctr">
                        <a:spcAft>
                          <a:spcPts val="0"/>
                        </a:spcAft>
                      </a:pPr>
                      <a:r>
                        <a:rPr lang="zh-TW" sz="2000" kern="100" dirty="0">
                          <a:effectLst/>
                          <a:latin typeface="微軟正黑體" panose="020B0604030504040204" pitchFamily="34" charset="-120"/>
                          <a:ea typeface="微軟正黑體" panose="020B0604030504040204" pitchFamily="34" charset="-120"/>
                        </a:rPr>
                        <a:t>建</a:t>
                      </a:r>
                      <a:r>
                        <a:rPr lang="zh-TW" sz="2000" kern="100" dirty="0" smtClean="0">
                          <a:effectLst/>
                          <a:latin typeface="微軟正黑體" panose="020B0604030504040204" pitchFamily="34" charset="-120"/>
                          <a:ea typeface="微軟正黑體" panose="020B0604030504040204" pitchFamily="34" charset="-120"/>
                        </a:rPr>
                        <a:t>工校</a:t>
                      </a:r>
                      <a:r>
                        <a:rPr lang="zh-TW" sz="2000" kern="100" dirty="0">
                          <a:effectLst/>
                          <a:latin typeface="微軟正黑體" panose="020B0604030504040204" pitchFamily="34" charset="-120"/>
                          <a:ea typeface="微軟正黑體" panose="020B0604030504040204" pitchFamily="34" charset="-120"/>
                        </a:rPr>
                        <a:t>區</a:t>
                      </a:r>
                      <a:endParaRPr lang="zh-TW" sz="2000" b="0" kern="100" dirty="0">
                        <a:solidFill>
                          <a:srgbClr val="BF8F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r>
                        <a:rPr lang="en-US" altLang="zh-TW" sz="2000" kern="1200" dirty="0" smtClean="0">
                          <a:effectLst/>
                          <a:latin typeface="微軟正黑體" panose="020B0604030504040204" pitchFamily="34" charset="-120"/>
                          <a:ea typeface="微軟正黑體" panose="020B0604030504040204" pitchFamily="34" charset="-120"/>
                        </a:rPr>
                        <a:t>(07)381-4526#15439 </a:t>
                      </a:r>
                      <a:r>
                        <a:rPr lang="zh-TW" altLang="en-US" sz="2000" kern="1200" dirty="0" smtClean="0">
                          <a:effectLst/>
                          <a:latin typeface="微軟正黑體" panose="020B0604030504040204" pitchFamily="34" charset="-120"/>
                          <a:ea typeface="微軟正黑體" panose="020B0604030504040204" pitchFamily="34" charset="-120"/>
                        </a:rPr>
                        <a:t>朱小姐</a:t>
                      </a:r>
                      <a:endParaRPr lang="zh-TW" altLang="en-US" sz="2000" b="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4079491827"/>
                  </a:ext>
                </a:extLst>
              </a:tr>
            </a:tbl>
          </a:graphicData>
        </a:graphic>
      </p:graphicFrame>
      <p:grpSp>
        <p:nvGrpSpPr>
          <p:cNvPr id="5" name="群組 4"/>
          <p:cNvGrpSpPr/>
          <p:nvPr/>
        </p:nvGrpSpPr>
        <p:grpSpPr>
          <a:xfrm>
            <a:off x="-1" y="4232"/>
            <a:ext cx="8551147" cy="612000"/>
            <a:chOff x="0" y="4233"/>
            <a:chExt cx="5444619" cy="605449"/>
          </a:xfrm>
        </p:grpSpPr>
        <p:sp>
          <p:nvSpPr>
            <p:cNvPr id="6" name="圓角化同側角落矩形 5"/>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7" name="圓角化同側角落矩形 6"/>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8" name="Google Shape;446;p38"/>
          <p:cNvSpPr txBox="1">
            <a:spLocks/>
          </p:cNvSpPr>
          <p:nvPr/>
        </p:nvSpPr>
        <p:spPr>
          <a:xfrm>
            <a:off x="53586" y="-41376"/>
            <a:ext cx="8165965"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肆、招生相關資訊</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高科大招生諮詢</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電話</a:t>
            </a:r>
            <a:endPar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endParaRPr>
          </a:p>
        </p:txBody>
      </p:sp>
      <p:sp>
        <p:nvSpPr>
          <p:cNvPr id="3" name="矩形 2"/>
          <p:cNvSpPr/>
          <p:nvPr/>
        </p:nvSpPr>
        <p:spPr>
          <a:xfrm>
            <a:off x="2903725" y="5534444"/>
            <a:ext cx="5564416" cy="1077218"/>
          </a:xfrm>
          <a:prstGeom prst="rect">
            <a:avLst/>
          </a:prstGeom>
        </p:spPr>
        <p:txBody>
          <a:bodyPr wrap="square">
            <a:spAutoFit/>
          </a:bodyPr>
          <a:lstStyle/>
          <a:p>
            <a:pPr>
              <a:spcBef>
                <a:spcPts val="600"/>
              </a:spcBef>
            </a:pPr>
            <a:r>
              <a:rPr lang="zh-TW" altLang="en-US" b="1" u="sng" dirty="0">
                <a:solidFill>
                  <a:srgbClr val="000000"/>
                </a:solidFill>
                <a:latin typeface="微軟正黑體" panose="020B0604030504040204" pitchFamily="34" charset="-120"/>
                <a:ea typeface="微軟正黑體" panose="020B0604030504040204" pitchFamily="34" charset="-120"/>
              </a:rPr>
              <a:t>旗津校區地址</a:t>
            </a:r>
            <a:r>
              <a:rPr lang="zh-TW" altLang="en-US" dirty="0" smtClean="0">
                <a:solidFill>
                  <a:srgbClr val="000000"/>
                </a:solidFill>
                <a:latin typeface="微軟正黑體" panose="020B0604030504040204" pitchFamily="34" charset="-120"/>
                <a:ea typeface="微軟正黑體" panose="020B0604030504040204" pitchFamily="34" charset="-120"/>
              </a:rPr>
              <a:t>：高雄市</a:t>
            </a:r>
            <a:r>
              <a:rPr lang="zh-TW" altLang="en-US" dirty="0">
                <a:solidFill>
                  <a:srgbClr val="000000"/>
                </a:solidFill>
                <a:latin typeface="微軟正黑體" panose="020B0604030504040204" pitchFamily="34" charset="-120"/>
                <a:ea typeface="微軟正黑體" panose="020B0604030504040204" pitchFamily="34" charset="-120"/>
              </a:rPr>
              <a:t>旗津區中洲三路</a:t>
            </a:r>
            <a:r>
              <a:rPr lang="en-US" altLang="zh-TW" dirty="0">
                <a:solidFill>
                  <a:srgbClr val="000000"/>
                </a:solidFill>
                <a:latin typeface="微軟正黑體" panose="020B0604030504040204" pitchFamily="34" charset="-120"/>
                <a:ea typeface="微軟正黑體" panose="020B0604030504040204" pitchFamily="34" charset="-120"/>
              </a:rPr>
              <a:t>482</a:t>
            </a:r>
            <a:r>
              <a:rPr lang="zh-TW" altLang="en-US" dirty="0">
                <a:solidFill>
                  <a:srgbClr val="000000"/>
                </a:solidFill>
                <a:latin typeface="微軟正黑體" panose="020B0604030504040204" pitchFamily="34" charset="-120"/>
                <a:ea typeface="微軟正黑體" panose="020B0604030504040204" pitchFamily="34" charset="-120"/>
              </a:rPr>
              <a:t>號</a:t>
            </a:r>
            <a:endParaRPr lang="zh-TW" altLang="en-US" dirty="0">
              <a:solidFill>
                <a:srgbClr val="333333"/>
              </a:solidFill>
              <a:latin typeface="微軟正黑體" panose="020B0604030504040204" pitchFamily="34" charset="-120"/>
              <a:ea typeface="微軟正黑體" panose="020B0604030504040204" pitchFamily="34" charset="-120"/>
            </a:endParaRPr>
          </a:p>
          <a:p>
            <a:pPr>
              <a:spcBef>
                <a:spcPts val="600"/>
              </a:spcBef>
            </a:pPr>
            <a:r>
              <a:rPr lang="zh-TW" altLang="en-US" b="1" u="sng" dirty="0">
                <a:solidFill>
                  <a:srgbClr val="000000"/>
                </a:solidFill>
                <a:latin typeface="微軟正黑體" panose="020B0604030504040204" pitchFamily="34" charset="-120"/>
                <a:ea typeface="微軟正黑體" panose="020B0604030504040204" pitchFamily="34" charset="-120"/>
              </a:rPr>
              <a:t>楠梓校區地址</a:t>
            </a:r>
            <a:r>
              <a:rPr lang="zh-TW" altLang="en-US" dirty="0" smtClean="0">
                <a:solidFill>
                  <a:srgbClr val="000000"/>
                </a:solidFill>
                <a:latin typeface="微軟正黑體" panose="020B0604030504040204" pitchFamily="34" charset="-120"/>
                <a:ea typeface="微軟正黑體" panose="020B0604030504040204" pitchFamily="34" charset="-120"/>
              </a:rPr>
              <a:t>：高雄市</a:t>
            </a:r>
            <a:r>
              <a:rPr lang="zh-TW" altLang="en-US" dirty="0">
                <a:solidFill>
                  <a:srgbClr val="000000"/>
                </a:solidFill>
                <a:latin typeface="微軟正黑體" panose="020B0604030504040204" pitchFamily="34" charset="-120"/>
                <a:ea typeface="微軟正黑體" panose="020B0604030504040204" pitchFamily="34" charset="-120"/>
              </a:rPr>
              <a:t>楠梓區海專路</a:t>
            </a:r>
            <a:r>
              <a:rPr lang="en-US" altLang="zh-TW" dirty="0">
                <a:solidFill>
                  <a:srgbClr val="000000"/>
                </a:solidFill>
                <a:latin typeface="微軟正黑體" panose="020B0604030504040204" pitchFamily="34" charset="-120"/>
                <a:ea typeface="微軟正黑體" panose="020B0604030504040204" pitchFamily="34" charset="-120"/>
              </a:rPr>
              <a:t>142</a:t>
            </a:r>
            <a:r>
              <a:rPr lang="zh-TW" altLang="en-US" dirty="0">
                <a:solidFill>
                  <a:srgbClr val="000000"/>
                </a:solidFill>
                <a:latin typeface="微軟正黑體" panose="020B0604030504040204" pitchFamily="34" charset="-120"/>
                <a:ea typeface="微軟正黑體" panose="020B0604030504040204" pitchFamily="34" charset="-120"/>
              </a:rPr>
              <a:t>號</a:t>
            </a:r>
            <a:endParaRPr lang="zh-TW" altLang="en-US" dirty="0">
              <a:solidFill>
                <a:srgbClr val="333333"/>
              </a:solidFill>
              <a:latin typeface="微軟正黑體" panose="020B0604030504040204" pitchFamily="34" charset="-120"/>
              <a:ea typeface="微軟正黑體" panose="020B0604030504040204" pitchFamily="34" charset="-120"/>
            </a:endParaRPr>
          </a:p>
          <a:p>
            <a:pPr>
              <a:spcBef>
                <a:spcPts val="600"/>
              </a:spcBef>
            </a:pPr>
            <a:r>
              <a:rPr lang="zh-TW" altLang="en-US" b="1" u="sng" dirty="0">
                <a:solidFill>
                  <a:srgbClr val="000000"/>
                </a:solidFill>
                <a:latin typeface="微軟正黑體" panose="020B0604030504040204" pitchFamily="34" charset="-120"/>
                <a:ea typeface="微軟正黑體" panose="020B0604030504040204" pitchFamily="34" charset="-120"/>
              </a:rPr>
              <a:t>建工校區地址</a:t>
            </a:r>
            <a:r>
              <a:rPr lang="zh-TW" altLang="en-US" dirty="0" smtClean="0">
                <a:solidFill>
                  <a:srgbClr val="000000"/>
                </a:solidFill>
                <a:latin typeface="微軟正黑體" panose="020B0604030504040204" pitchFamily="34" charset="-120"/>
                <a:ea typeface="微軟正黑體" panose="020B0604030504040204" pitchFamily="34" charset="-120"/>
              </a:rPr>
              <a:t>：高雄市</a:t>
            </a:r>
            <a:r>
              <a:rPr lang="zh-TW" altLang="en-US" dirty="0">
                <a:solidFill>
                  <a:srgbClr val="000000"/>
                </a:solidFill>
                <a:latin typeface="微軟正黑體" panose="020B0604030504040204" pitchFamily="34" charset="-120"/>
                <a:ea typeface="微軟正黑體" panose="020B0604030504040204" pitchFamily="34" charset="-120"/>
              </a:rPr>
              <a:t>三民區建工路</a:t>
            </a:r>
            <a:r>
              <a:rPr lang="en-US" altLang="zh-TW" dirty="0">
                <a:solidFill>
                  <a:srgbClr val="000000"/>
                </a:solidFill>
                <a:latin typeface="微軟正黑體" panose="020B0604030504040204" pitchFamily="34" charset="-120"/>
                <a:ea typeface="微軟正黑體" panose="020B0604030504040204" pitchFamily="34" charset="-120"/>
              </a:rPr>
              <a:t>415</a:t>
            </a:r>
            <a:r>
              <a:rPr lang="zh-TW" altLang="en-US" dirty="0">
                <a:solidFill>
                  <a:srgbClr val="000000"/>
                </a:solidFill>
                <a:latin typeface="微軟正黑體" panose="020B0604030504040204" pitchFamily="34" charset="-120"/>
                <a:ea typeface="微軟正黑體" panose="020B0604030504040204" pitchFamily="34" charset="-120"/>
              </a:rPr>
              <a:t>號</a:t>
            </a:r>
            <a:endParaRPr lang="zh-TW" altLang="en-US" b="0" i="0" dirty="0">
              <a:solidFill>
                <a:srgbClr val="333333"/>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075352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0" y="4977145"/>
            <a:ext cx="12192000" cy="1880855"/>
          </a:xfrm>
          <a:prstGeom prst="rect">
            <a:avLst/>
          </a:prstGeom>
        </p:spPr>
      </p:pic>
      <p:grpSp>
        <p:nvGrpSpPr>
          <p:cNvPr id="5" name="群組 4"/>
          <p:cNvGrpSpPr/>
          <p:nvPr/>
        </p:nvGrpSpPr>
        <p:grpSpPr>
          <a:xfrm>
            <a:off x="0" y="4232"/>
            <a:ext cx="9601200" cy="612000"/>
            <a:chOff x="0" y="4233"/>
            <a:chExt cx="5444619" cy="605449"/>
          </a:xfrm>
        </p:grpSpPr>
        <p:sp>
          <p:nvSpPr>
            <p:cNvPr id="6" name="圓角化同側角落矩形 5"/>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7" name="圓角化同側角落矩形 6"/>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8" name="Google Shape;446;p38"/>
          <p:cNvSpPr txBox="1">
            <a:spLocks/>
          </p:cNvSpPr>
          <p:nvPr/>
        </p:nvSpPr>
        <p:spPr>
          <a:xfrm>
            <a:off x="53586" y="-41376"/>
            <a:ext cx="914010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肆、招生相關資訊</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五專入學招生主辦單位資</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訊</a:t>
            </a:r>
          </a:p>
        </p:txBody>
      </p:sp>
      <p:sp>
        <p:nvSpPr>
          <p:cNvPr id="11" name="矩形 42"/>
          <p:cNvSpPr/>
          <p:nvPr/>
        </p:nvSpPr>
        <p:spPr>
          <a:xfrm>
            <a:off x="1600772" y="960390"/>
            <a:ext cx="8146642" cy="2246769"/>
          </a:xfrm>
          <a:prstGeom prst="rect">
            <a:avLst/>
          </a:prstGeom>
          <a:noFill/>
          <a:ln cap="flat">
            <a:noFill/>
            <a:prstDash val="solid"/>
          </a:ln>
        </p:spPr>
        <p:txBody>
          <a:bodyPr vert="horz" wrap="square" lIns="91440" tIns="45720" rIns="91440" bIns="45720" anchor="t" anchorCtr="0" compatLnSpc="1">
            <a:spAutoFit/>
          </a:bodyPr>
          <a:lstStyle/>
          <a:p>
            <a:pPr defTabSz="457117">
              <a:defRPr sz="1800" b="0" i="0" u="none" strike="noStrike" kern="0" cap="none" spc="0" baseline="0">
                <a:solidFill>
                  <a:srgbClr val="000000"/>
                </a:solidFill>
                <a:uFillTx/>
              </a:defRPr>
            </a:pPr>
            <a:r>
              <a:rPr lang="zh-TW" altLang="en-US" sz="2800" b="1" dirty="0">
                <a:solidFill>
                  <a:schemeClr val="accent2"/>
                </a:solidFill>
                <a:latin typeface="微軟正黑體" panose="020B0604030504040204" pitchFamily="34" charset="-120"/>
                <a:ea typeface="微軟正黑體" panose="020B0604030504040204" pitchFamily="34" charset="-120"/>
              </a:rPr>
              <a:t>五專優先</a:t>
            </a:r>
            <a:r>
              <a:rPr lang="zh-TW" altLang="en-US" sz="2800" b="1" dirty="0" smtClean="0">
                <a:solidFill>
                  <a:schemeClr val="accent2"/>
                </a:solidFill>
                <a:latin typeface="微軟正黑體" panose="020B0604030504040204" pitchFamily="34" charset="-120"/>
                <a:ea typeface="微軟正黑體" panose="020B0604030504040204" pitchFamily="34" charset="-120"/>
              </a:rPr>
              <a:t>免試入學</a:t>
            </a:r>
            <a:endParaRPr lang="en-US" altLang="zh-TW" sz="2800" b="1" dirty="0" smtClean="0">
              <a:solidFill>
                <a:schemeClr val="accent2"/>
              </a:solidFill>
              <a:latin typeface="微軟正黑體" panose="020B0604030504040204" pitchFamily="34" charset="-120"/>
              <a:ea typeface="微軟正黑體" panose="020B0604030504040204" pitchFamily="34" charset="-120"/>
            </a:endParaRPr>
          </a:p>
          <a:p>
            <a:pPr defTabSz="457117">
              <a:defRPr sz="1800" b="0" i="0" u="none" strike="noStrike" kern="0" cap="none" spc="0" baseline="0">
                <a:solidFill>
                  <a:srgbClr val="000000"/>
                </a:solidFill>
                <a:uFillTx/>
              </a:defRPr>
            </a:pPr>
            <a:r>
              <a:rPr lang="zh-TW" sz="2800" b="1" i="0" u="none" strike="noStrike" kern="1200" cap="none" spc="0" baseline="0" dirty="0" smtClean="0">
                <a:solidFill>
                  <a:schemeClr val="accent2"/>
                </a:solidFill>
                <a:uFillTx/>
                <a:latin typeface="微軟正黑體" panose="020B0604030504040204" pitchFamily="34" charset="-120"/>
                <a:ea typeface="微軟正黑體" panose="020B0604030504040204" pitchFamily="34" charset="-120"/>
              </a:rPr>
              <a:t>主辦單位</a:t>
            </a:r>
            <a:r>
              <a:rPr lang="zh-TW" altLang="en-US" sz="2800" b="1" dirty="0">
                <a:solidFill>
                  <a:schemeClr val="accent2"/>
                </a:solidFill>
                <a:latin typeface="微軟正黑體" panose="020B0604030504040204" pitchFamily="34" charset="-120"/>
                <a:ea typeface="微軟正黑體" panose="020B0604030504040204" pitchFamily="34" charset="-120"/>
              </a:rPr>
              <a:t>：技專校院招生委員會</a:t>
            </a:r>
            <a:r>
              <a:rPr lang="zh-TW" altLang="en-US" sz="2800" b="1" dirty="0" smtClean="0">
                <a:solidFill>
                  <a:schemeClr val="accent2"/>
                </a:solidFill>
                <a:latin typeface="微軟正黑體" panose="020B0604030504040204" pitchFamily="34" charset="-120"/>
                <a:ea typeface="微軟正黑體" panose="020B0604030504040204" pitchFamily="34" charset="-120"/>
              </a:rPr>
              <a:t>聯合會</a:t>
            </a:r>
            <a:endParaRPr lang="en-US" altLang="zh-TW" sz="2800" b="1" dirty="0" smtClean="0">
              <a:solidFill>
                <a:schemeClr val="accent2"/>
              </a:solidFill>
              <a:latin typeface="微軟正黑體" panose="020B0604030504040204" pitchFamily="34" charset="-120"/>
              <a:ea typeface="微軟正黑體" panose="020B0604030504040204" pitchFamily="34" charset="-120"/>
            </a:endParaRPr>
          </a:p>
          <a:p>
            <a:pPr defTabSz="457117">
              <a:defRPr sz="1800" b="0" i="0" u="none" strike="noStrike" kern="0" cap="none" spc="0" baseline="0">
                <a:solidFill>
                  <a:srgbClr val="000000"/>
                </a:solidFill>
                <a:uFillTx/>
              </a:defRPr>
            </a:pPr>
            <a:r>
              <a:rPr lang="zh-TW" altLang="zh-TW" sz="2800" b="1" dirty="0" smtClean="0">
                <a:solidFill>
                  <a:schemeClr val="accent2"/>
                </a:solidFill>
                <a:latin typeface="微軟正黑體" panose="020B0604030504040204" pitchFamily="34" charset="-120"/>
                <a:ea typeface="微軟正黑體" panose="020B0604030504040204" pitchFamily="34" charset="-120"/>
              </a:rPr>
              <a:t>地址</a:t>
            </a:r>
            <a:r>
              <a:rPr lang="zh-TW" altLang="en-US" sz="2800" b="1" dirty="0" smtClean="0">
                <a:solidFill>
                  <a:schemeClr val="accent2"/>
                </a:solidFill>
                <a:latin typeface="微軟正黑體" panose="020B0604030504040204" pitchFamily="34" charset="-120"/>
                <a:ea typeface="微軟正黑體" panose="020B0604030504040204" pitchFamily="34" charset="-120"/>
              </a:rPr>
              <a:t>：</a:t>
            </a:r>
            <a:r>
              <a:rPr lang="en-US" altLang="zh-TW" sz="2800" b="1" dirty="0" smtClean="0">
                <a:solidFill>
                  <a:schemeClr val="accent2"/>
                </a:solidFill>
                <a:latin typeface="微軟正黑體" panose="020B0604030504040204" pitchFamily="34" charset="-120"/>
                <a:ea typeface="微軟正黑體" panose="020B0604030504040204" pitchFamily="34" charset="-120"/>
              </a:rPr>
              <a:t>106344 </a:t>
            </a:r>
            <a:r>
              <a:rPr lang="zh-TW" altLang="en-US" sz="2800" b="1" dirty="0" smtClean="0">
                <a:solidFill>
                  <a:schemeClr val="accent2"/>
                </a:solidFill>
                <a:latin typeface="微軟正黑體" panose="020B0604030504040204" pitchFamily="34" charset="-120"/>
                <a:ea typeface="微軟正黑體" panose="020B0604030504040204" pitchFamily="34" charset="-120"/>
              </a:rPr>
              <a:t>臺北</a:t>
            </a:r>
            <a:r>
              <a:rPr lang="zh-TW" altLang="zh-TW" sz="2800" b="1" dirty="0" smtClean="0">
                <a:solidFill>
                  <a:schemeClr val="accent2"/>
                </a:solidFill>
                <a:latin typeface="微軟正黑體" panose="020B0604030504040204" pitchFamily="34" charset="-120"/>
                <a:ea typeface="微軟正黑體" panose="020B0604030504040204" pitchFamily="34" charset="-120"/>
              </a:rPr>
              <a:t>市</a:t>
            </a:r>
            <a:r>
              <a:rPr lang="zh-TW" altLang="en-US" sz="2800" b="1" dirty="0" smtClean="0">
                <a:solidFill>
                  <a:schemeClr val="accent2"/>
                </a:solidFill>
                <a:latin typeface="微軟正黑體" panose="020B0604030504040204" pitchFamily="34" charset="-120"/>
                <a:ea typeface="微軟正黑體" panose="020B0604030504040204" pitchFamily="34" charset="-120"/>
              </a:rPr>
              <a:t>大安</a:t>
            </a:r>
            <a:r>
              <a:rPr lang="zh-TW" altLang="zh-TW" sz="2800" b="1" dirty="0" smtClean="0">
                <a:solidFill>
                  <a:schemeClr val="accent2"/>
                </a:solidFill>
                <a:latin typeface="微軟正黑體" panose="020B0604030504040204" pitchFamily="34" charset="-120"/>
                <a:ea typeface="微軟正黑體" panose="020B0604030504040204" pitchFamily="34" charset="-120"/>
              </a:rPr>
              <a:t>區</a:t>
            </a:r>
            <a:r>
              <a:rPr lang="zh-TW" altLang="en-US" sz="2800" b="1" dirty="0" smtClean="0">
                <a:solidFill>
                  <a:schemeClr val="accent2"/>
                </a:solidFill>
                <a:latin typeface="微軟正黑體" panose="020B0604030504040204" pitchFamily="34" charset="-120"/>
                <a:ea typeface="微軟正黑體" panose="020B0604030504040204" pitchFamily="34" charset="-120"/>
              </a:rPr>
              <a:t>忠孝東</a:t>
            </a:r>
            <a:r>
              <a:rPr lang="zh-TW" altLang="zh-TW" sz="2800" b="1" dirty="0" smtClean="0">
                <a:solidFill>
                  <a:schemeClr val="accent2"/>
                </a:solidFill>
                <a:latin typeface="微軟正黑體" panose="020B0604030504040204" pitchFamily="34" charset="-120"/>
                <a:ea typeface="微軟正黑體" panose="020B0604030504040204" pitchFamily="34" charset="-120"/>
              </a:rPr>
              <a:t>路</a:t>
            </a:r>
            <a:r>
              <a:rPr lang="zh-TW" altLang="en-US" sz="2800" b="1" dirty="0" smtClean="0">
                <a:solidFill>
                  <a:schemeClr val="accent2"/>
                </a:solidFill>
                <a:latin typeface="微軟正黑體" panose="020B0604030504040204" pitchFamily="34" charset="-120"/>
                <a:ea typeface="微軟正黑體" panose="020B0604030504040204" pitchFamily="34" charset="-120"/>
              </a:rPr>
              <a:t>三段</a:t>
            </a:r>
            <a:r>
              <a:rPr lang="en-US" altLang="zh-TW" sz="2800" b="1" dirty="0" smtClean="0">
                <a:solidFill>
                  <a:schemeClr val="accent2"/>
                </a:solidFill>
                <a:latin typeface="微軟正黑體" panose="020B0604030504040204" pitchFamily="34" charset="-120"/>
                <a:ea typeface="微軟正黑體" panose="020B0604030504040204" pitchFamily="34" charset="-120"/>
              </a:rPr>
              <a:t>1</a:t>
            </a:r>
            <a:r>
              <a:rPr lang="zh-TW" altLang="zh-TW" sz="2800" b="1" dirty="0">
                <a:solidFill>
                  <a:schemeClr val="accent2"/>
                </a:solidFill>
                <a:latin typeface="微軟正黑體" panose="020B0604030504040204" pitchFamily="34" charset="-120"/>
                <a:ea typeface="微軟正黑體" panose="020B0604030504040204" pitchFamily="34" charset="-120"/>
              </a:rPr>
              <a:t>號</a:t>
            </a:r>
            <a:r>
              <a:rPr lang="en-US" altLang="zh-TW" sz="2800" b="1" dirty="0">
                <a:solidFill>
                  <a:schemeClr val="accent2"/>
                </a:solidFill>
                <a:latin typeface="微軟正黑體" panose="020B0604030504040204" pitchFamily="34" charset="-120"/>
                <a:ea typeface="微軟正黑體" panose="020B0604030504040204" pitchFamily="34" charset="-120"/>
              </a:rPr>
              <a:t/>
            </a:r>
            <a:br>
              <a:rPr lang="en-US" altLang="zh-TW" sz="2800" b="1" dirty="0">
                <a:solidFill>
                  <a:schemeClr val="accent2"/>
                </a:solidFill>
                <a:latin typeface="微軟正黑體" panose="020B0604030504040204" pitchFamily="34" charset="-120"/>
                <a:ea typeface="微軟正黑體" panose="020B0604030504040204" pitchFamily="34" charset="-120"/>
              </a:rPr>
            </a:br>
            <a:r>
              <a:rPr lang="zh-TW" altLang="zh-TW" sz="2800" b="1" dirty="0">
                <a:solidFill>
                  <a:schemeClr val="accent2"/>
                </a:solidFill>
                <a:latin typeface="微軟正黑體" panose="020B0604030504040204" pitchFamily="34" charset="-120"/>
                <a:ea typeface="微軟正黑體" panose="020B0604030504040204" pitchFamily="34" charset="-120"/>
              </a:rPr>
              <a:t>電話</a:t>
            </a:r>
            <a:r>
              <a:rPr lang="zh-TW" altLang="en-US" sz="2800" b="1" dirty="0">
                <a:solidFill>
                  <a:schemeClr val="accent2"/>
                </a:solidFill>
                <a:latin typeface="微軟正黑體" panose="020B0604030504040204" pitchFamily="34" charset="-120"/>
                <a:ea typeface="微軟正黑體" panose="020B0604030504040204" pitchFamily="34" charset="-120"/>
              </a:rPr>
              <a:t>：</a:t>
            </a:r>
            <a:r>
              <a:rPr lang="en-US" altLang="zh-TW" sz="2800" b="1" dirty="0">
                <a:solidFill>
                  <a:schemeClr val="accent2"/>
                </a:solidFill>
                <a:latin typeface="微軟正黑體" panose="020B0604030504040204" pitchFamily="34" charset="-120"/>
                <a:ea typeface="微軟正黑體" panose="020B0604030504040204" pitchFamily="34" charset="-120"/>
              </a:rPr>
              <a:t>(</a:t>
            </a:r>
            <a:r>
              <a:rPr lang="en-US" altLang="zh-TW" sz="2800" b="1" dirty="0" smtClean="0">
                <a:solidFill>
                  <a:schemeClr val="accent2"/>
                </a:solidFill>
                <a:latin typeface="微軟正黑體" panose="020B0604030504040204" pitchFamily="34" charset="-120"/>
                <a:ea typeface="微軟正黑體" panose="020B0604030504040204" pitchFamily="34" charset="-120"/>
              </a:rPr>
              <a:t>02)2772-5333</a:t>
            </a:r>
            <a:r>
              <a:rPr lang="zh-TW" altLang="en-US" sz="2800" b="1" dirty="0" smtClean="0">
                <a:solidFill>
                  <a:schemeClr val="accent2"/>
                </a:solidFill>
                <a:latin typeface="微軟正黑體" panose="020B0604030504040204" pitchFamily="34" charset="-120"/>
                <a:ea typeface="微軟正黑體" panose="020B0604030504040204" pitchFamily="34" charset="-120"/>
              </a:rPr>
              <a:t>、</a:t>
            </a:r>
            <a:r>
              <a:rPr lang="en-US" altLang="zh-TW" sz="2800" b="1" dirty="0" smtClean="0">
                <a:solidFill>
                  <a:schemeClr val="accent2"/>
                </a:solidFill>
                <a:latin typeface="微軟正黑體" panose="020B0604030504040204" pitchFamily="34" charset="-120"/>
                <a:ea typeface="微軟正黑體" panose="020B0604030504040204" pitchFamily="34" charset="-120"/>
              </a:rPr>
              <a:t>(02)2772-5182</a:t>
            </a:r>
            <a:r>
              <a:rPr lang="zh-TW" altLang="en-US" sz="2800" b="1" dirty="0" smtClean="0">
                <a:solidFill>
                  <a:schemeClr val="accent2"/>
                </a:solidFill>
                <a:latin typeface="微軟正黑體" panose="020B0604030504040204" pitchFamily="34" charset="-120"/>
                <a:ea typeface="微軟正黑體" panose="020B0604030504040204" pitchFamily="34" charset="-120"/>
              </a:rPr>
              <a:t>轉</a:t>
            </a:r>
            <a:r>
              <a:rPr lang="en-US" altLang="zh-TW" sz="2800" b="1" dirty="0" smtClean="0">
                <a:solidFill>
                  <a:schemeClr val="accent2"/>
                </a:solidFill>
                <a:latin typeface="微軟正黑體" panose="020B0604030504040204" pitchFamily="34" charset="-120"/>
                <a:ea typeface="微軟正黑體" panose="020B0604030504040204" pitchFamily="34" charset="-120"/>
              </a:rPr>
              <a:t>229</a:t>
            </a:r>
            <a:endParaRPr lang="en-US" altLang="zh-TW" sz="2800" b="1" dirty="0">
              <a:solidFill>
                <a:schemeClr val="accent2"/>
              </a:solidFill>
              <a:latin typeface="微軟正黑體" panose="020B0604030504040204" pitchFamily="34" charset="-120"/>
              <a:ea typeface="微軟正黑體" panose="020B0604030504040204" pitchFamily="34" charset="-120"/>
            </a:endParaRPr>
          </a:p>
          <a:p>
            <a:pPr defTabSz="457117">
              <a:defRPr sz="1800" b="0" i="0" u="none" strike="noStrike" kern="0" cap="none" spc="0" baseline="0">
                <a:solidFill>
                  <a:srgbClr val="000000"/>
                </a:solidFill>
                <a:uFillTx/>
              </a:defRPr>
            </a:pPr>
            <a:r>
              <a:rPr lang="zh-TW" altLang="zh-TW" sz="2800" b="1" dirty="0">
                <a:solidFill>
                  <a:schemeClr val="accent2"/>
                </a:solidFill>
                <a:latin typeface="微軟正黑體" panose="020B0604030504040204" pitchFamily="34" charset="-120"/>
                <a:ea typeface="微軟正黑體" panose="020B0604030504040204" pitchFamily="34" charset="-120"/>
              </a:rPr>
              <a:t>網址</a:t>
            </a:r>
            <a:r>
              <a:rPr lang="zh-TW" altLang="en-US" sz="2800" b="1" dirty="0" smtClean="0">
                <a:solidFill>
                  <a:schemeClr val="accent2"/>
                </a:solidFill>
                <a:latin typeface="微軟正黑體" panose="020B0604030504040204" pitchFamily="34" charset="-120"/>
                <a:ea typeface="微軟正黑體" panose="020B0604030504040204" pitchFamily="34" charset="-120"/>
              </a:rPr>
              <a:t>：</a:t>
            </a:r>
            <a:r>
              <a:rPr lang="en-US" altLang="zh-TW" sz="2800" b="1" dirty="0">
                <a:solidFill>
                  <a:schemeClr val="accent2"/>
                </a:solidFill>
                <a:latin typeface="微軟正黑體" panose="020B0604030504040204" pitchFamily="34" charset="-120"/>
                <a:ea typeface="微軟正黑體" panose="020B0604030504040204" pitchFamily="34" charset="-120"/>
              </a:rPr>
              <a:t>https://www.jctv.ntut.edu.tw/u5/</a:t>
            </a:r>
            <a:endParaRPr lang="en-US" sz="2800" b="1" i="0" u="none" strike="noStrike" kern="1200" cap="none" spc="0" baseline="0" dirty="0">
              <a:solidFill>
                <a:schemeClr val="accent2"/>
              </a:solidFill>
              <a:uFillTx/>
              <a:latin typeface="微軟正黑體" panose="020B0604030504040204" pitchFamily="34" charset="-120"/>
              <a:ea typeface="微軟正黑體" panose="020B0604030504040204" pitchFamily="34" charset="-120"/>
            </a:endParaRPr>
          </a:p>
        </p:txBody>
      </p:sp>
      <p:sp>
        <p:nvSpPr>
          <p:cNvPr id="19" name="矩形 42"/>
          <p:cNvSpPr/>
          <p:nvPr/>
        </p:nvSpPr>
        <p:spPr>
          <a:xfrm>
            <a:off x="1600772" y="3510475"/>
            <a:ext cx="7592923" cy="2246769"/>
          </a:xfrm>
          <a:prstGeom prst="rect">
            <a:avLst/>
          </a:prstGeom>
          <a:noFill/>
          <a:ln cap="flat">
            <a:noFill/>
            <a:prstDash val="solid"/>
          </a:ln>
        </p:spPr>
        <p:txBody>
          <a:bodyPr vert="horz" wrap="square" lIns="91440" tIns="45720" rIns="91440" bIns="45720" anchor="t" anchorCtr="0" compatLnSpc="1">
            <a:spAutoFit/>
          </a:bodyPr>
          <a:lstStyle/>
          <a:p>
            <a:pPr defTabSz="457117">
              <a:defRPr sz="1800" b="0" i="0" u="none" strike="noStrike" kern="0" cap="none" spc="0" baseline="0">
                <a:solidFill>
                  <a:srgbClr val="000000"/>
                </a:solidFill>
                <a:uFillTx/>
              </a:defRPr>
            </a:pPr>
            <a:r>
              <a:rPr lang="zh-TW" altLang="zh-TW" sz="2800" b="1" dirty="0">
                <a:solidFill>
                  <a:srgbClr val="00B050"/>
                </a:solidFill>
                <a:latin typeface="微軟正黑體" panose="020B0604030504040204" pitchFamily="34" charset="-120"/>
                <a:ea typeface="微軟正黑體" panose="020B0604030504040204" pitchFamily="34" charset="-120"/>
              </a:rPr>
              <a:t>南區五專聯合免試</a:t>
            </a:r>
            <a:r>
              <a:rPr lang="zh-TW" altLang="zh-TW" sz="2800" b="1" dirty="0" smtClean="0">
                <a:solidFill>
                  <a:srgbClr val="00B050"/>
                </a:solidFill>
                <a:latin typeface="微軟正黑體" panose="020B0604030504040204" pitchFamily="34" charset="-120"/>
                <a:ea typeface="微軟正黑體" panose="020B0604030504040204" pitchFamily="34" charset="-120"/>
              </a:rPr>
              <a:t>入學</a:t>
            </a:r>
            <a:r>
              <a:rPr lang="en-US" altLang="zh-TW" sz="2800" b="1" dirty="0" smtClean="0">
                <a:solidFill>
                  <a:srgbClr val="00B050"/>
                </a:solidFill>
                <a:latin typeface="微軟正黑體" panose="020B0604030504040204" pitchFamily="34" charset="-120"/>
                <a:ea typeface="微軟正黑體" panose="020B0604030504040204" pitchFamily="34" charset="-120"/>
              </a:rPr>
              <a:t/>
            </a:r>
            <a:br>
              <a:rPr lang="en-US" altLang="zh-TW" sz="2800" b="1" dirty="0" smtClean="0">
                <a:solidFill>
                  <a:srgbClr val="00B050"/>
                </a:solidFill>
                <a:latin typeface="微軟正黑體" panose="020B0604030504040204" pitchFamily="34" charset="-120"/>
                <a:ea typeface="微軟正黑體" panose="020B0604030504040204" pitchFamily="34" charset="-120"/>
              </a:rPr>
            </a:br>
            <a:r>
              <a:rPr lang="zh-TW" sz="2800" b="1" i="0" u="none" strike="noStrike" kern="1200" cap="none" spc="0" baseline="0" dirty="0" smtClean="0">
                <a:solidFill>
                  <a:srgbClr val="00B050"/>
                </a:solidFill>
                <a:uFillTx/>
                <a:latin typeface="微軟正黑體" panose="020B0604030504040204" pitchFamily="34" charset="-120"/>
                <a:ea typeface="微軟正黑體" panose="020B0604030504040204" pitchFamily="34" charset="-120"/>
              </a:rPr>
              <a:t>主辦單位</a:t>
            </a:r>
            <a:r>
              <a:rPr lang="zh-TW" altLang="en-US" sz="2800" b="1" i="0" u="none" strike="noStrike" kern="1200" cap="none" spc="0" baseline="0" dirty="0" smtClean="0">
                <a:solidFill>
                  <a:srgbClr val="00B050"/>
                </a:solidFill>
                <a:uFillTx/>
                <a:latin typeface="微軟正黑體" panose="020B0604030504040204" pitchFamily="34" charset="-120"/>
                <a:ea typeface="微軟正黑體" panose="020B0604030504040204" pitchFamily="34" charset="-120"/>
              </a:rPr>
              <a:t>：國立高雄餐旅大學</a:t>
            </a:r>
            <a:r>
              <a:rPr lang="en-US" altLang="zh-TW" sz="2800" b="1" i="0" u="none" strike="noStrike" kern="1200" cap="none" spc="0" baseline="0" dirty="0" smtClean="0">
                <a:solidFill>
                  <a:srgbClr val="00B050"/>
                </a:solidFill>
                <a:uFillTx/>
                <a:latin typeface="微軟正黑體" panose="020B0604030504040204" pitchFamily="34" charset="-120"/>
                <a:ea typeface="微軟正黑體" panose="020B0604030504040204" pitchFamily="34" charset="-120"/>
              </a:rPr>
              <a:t/>
            </a:r>
            <a:br>
              <a:rPr lang="en-US" altLang="zh-TW" sz="2800" b="1" i="0" u="none" strike="noStrike" kern="1200" cap="none" spc="0" baseline="0" dirty="0" smtClean="0">
                <a:solidFill>
                  <a:srgbClr val="00B050"/>
                </a:solidFill>
                <a:uFillTx/>
                <a:latin typeface="微軟正黑體" panose="020B0604030504040204" pitchFamily="34" charset="-120"/>
                <a:ea typeface="微軟正黑體" panose="020B0604030504040204" pitchFamily="34" charset="-120"/>
              </a:rPr>
            </a:br>
            <a:r>
              <a:rPr lang="zh-TW" altLang="zh-TW" sz="2800" b="1" dirty="0">
                <a:solidFill>
                  <a:srgbClr val="00B050"/>
                </a:solidFill>
                <a:latin typeface="微軟正黑體" panose="020B0604030504040204" pitchFamily="34" charset="-120"/>
                <a:ea typeface="微軟正黑體" panose="020B0604030504040204" pitchFamily="34" charset="-120"/>
              </a:rPr>
              <a:t>地址</a:t>
            </a:r>
            <a:r>
              <a:rPr lang="zh-TW" altLang="en-US" sz="2800" b="1" dirty="0">
                <a:solidFill>
                  <a:srgbClr val="00B050"/>
                </a:solidFill>
                <a:latin typeface="微軟正黑體" panose="020B0604030504040204" pitchFamily="34" charset="-120"/>
                <a:ea typeface="微軟正黑體" panose="020B0604030504040204" pitchFamily="34" charset="-120"/>
              </a:rPr>
              <a:t>：</a:t>
            </a:r>
            <a:r>
              <a:rPr lang="en-US" altLang="zh-TW" sz="2800" b="1" dirty="0">
                <a:solidFill>
                  <a:srgbClr val="00B050"/>
                </a:solidFill>
                <a:latin typeface="微軟正黑體" panose="020B0604030504040204" pitchFamily="34" charset="-120"/>
                <a:ea typeface="微軟正黑體" panose="020B0604030504040204" pitchFamily="34" charset="-120"/>
              </a:rPr>
              <a:t>812301 </a:t>
            </a:r>
            <a:r>
              <a:rPr lang="zh-TW" altLang="zh-TW" sz="2800" b="1" dirty="0">
                <a:solidFill>
                  <a:srgbClr val="00B050"/>
                </a:solidFill>
                <a:latin typeface="微軟正黑體" panose="020B0604030504040204" pitchFamily="34" charset="-120"/>
                <a:ea typeface="微軟正黑體" panose="020B0604030504040204" pitchFamily="34" charset="-120"/>
              </a:rPr>
              <a:t>高雄市小港區松和路</a:t>
            </a:r>
            <a:r>
              <a:rPr lang="en-US" altLang="zh-TW" sz="2800" b="1" dirty="0">
                <a:solidFill>
                  <a:srgbClr val="00B050"/>
                </a:solidFill>
                <a:latin typeface="微軟正黑體" panose="020B0604030504040204" pitchFamily="34" charset="-120"/>
                <a:ea typeface="微軟正黑體" panose="020B0604030504040204" pitchFamily="34" charset="-120"/>
              </a:rPr>
              <a:t>1</a:t>
            </a:r>
            <a:r>
              <a:rPr lang="zh-TW" altLang="zh-TW" sz="2800" b="1" dirty="0">
                <a:solidFill>
                  <a:srgbClr val="00B050"/>
                </a:solidFill>
                <a:latin typeface="微軟正黑體" panose="020B0604030504040204" pitchFamily="34" charset="-120"/>
                <a:ea typeface="微軟正黑體" panose="020B0604030504040204" pitchFamily="34" charset="-120"/>
              </a:rPr>
              <a:t>號</a:t>
            </a:r>
            <a:r>
              <a:rPr lang="en-US" altLang="zh-TW" sz="2800" b="1" dirty="0">
                <a:solidFill>
                  <a:srgbClr val="00B050"/>
                </a:solidFill>
                <a:latin typeface="微軟正黑體" panose="020B0604030504040204" pitchFamily="34" charset="-120"/>
                <a:ea typeface="微軟正黑體" panose="020B0604030504040204" pitchFamily="34" charset="-120"/>
              </a:rPr>
              <a:t/>
            </a:r>
            <a:br>
              <a:rPr lang="en-US" altLang="zh-TW" sz="2800" b="1" dirty="0">
                <a:solidFill>
                  <a:srgbClr val="00B050"/>
                </a:solidFill>
                <a:latin typeface="微軟正黑體" panose="020B0604030504040204" pitchFamily="34" charset="-120"/>
                <a:ea typeface="微軟正黑體" panose="020B0604030504040204" pitchFamily="34" charset="-120"/>
              </a:rPr>
            </a:br>
            <a:r>
              <a:rPr lang="zh-TW" altLang="zh-TW" sz="2800" b="1" dirty="0">
                <a:solidFill>
                  <a:srgbClr val="00B050"/>
                </a:solidFill>
                <a:latin typeface="微軟正黑體" panose="020B0604030504040204" pitchFamily="34" charset="-120"/>
                <a:ea typeface="微軟正黑體" panose="020B0604030504040204" pitchFamily="34" charset="-120"/>
              </a:rPr>
              <a:t>電話</a:t>
            </a:r>
            <a:r>
              <a:rPr lang="zh-TW" altLang="en-US" sz="2800" b="1" dirty="0">
                <a:solidFill>
                  <a:srgbClr val="00B050"/>
                </a:solidFill>
                <a:latin typeface="微軟正黑體" panose="020B0604030504040204" pitchFamily="34" charset="-120"/>
                <a:ea typeface="微軟正黑體" panose="020B0604030504040204" pitchFamily="34" charset="-120"/>
              </a:rPr>
              <a:t>：</a:t>
            </a:r>
            <a:r>
              <a:rPr lang="en-US" altLang="zh-TW" sz="2800" b="1" dirty="0">
                <a:solidFill>
                  <a:srgbClr val="00B050"/>
                </a:solidFill>
                <a:latin typeface="微軟正黑體" panose="020B0604030504040204" pitchFamily="34" charset="-120"/>
                <a:ea typeface="微軟正黑體" panose="020B0604030504040204" pitchFamily="34" charset="-120"/>
              </a:rPr>
              <a:t>(07)8069140</a:t>
            </a:r>
            <a:r>
              <a:rPr lang="zh-TW" altLang="zh-TW" sz="2800" b="1" dirty="0">
                <a:solidFill>
                  <a:srgbClr val="00B050"/>
                </a:solidFill>
                <a:latin typeface="微軟正黑體" panose="020B0604030504040204" pitchFamily="34" charset="-120"/>
                <a:ea typeface="微軟正黑體" panose="020B0604030504040204" pitchFamily="34" charset="-120"/>
              </a:rPr>
              <a:t>～</a:t>
            </a:r>
            <a:r>
              <a:rPr lang="en-US" altLang="zh-TW" sz="2800" b="1" dirty="0">
                <a:solidFill>
                  <a:srgbClr val="00B050"/>
                </a:solidFill>
                <a:latin typeface="微軟正黑體" panose="020B0604030504040204" pitchFamily="34" charset="-120"/>
                <a:ea typeface="微軟正黑體" panose="020B0604030504040204" pitchFamily="34" charset="-120"/>
              </a:rPr>
              <a:t>43</a:t>
            </a:r>
          </a:p>
          <a:p>
            <a:pPr defTabSz="457117">
              <a:defRPr sz="1800" b="0" i="0" u="none" strike="noStrike" kern="0" cap="none" spc="0" baseline="0">
                <a:solidFill>
                  <a:srgbClr val="000000"/>
                </a:solidFill>
                <a:uFillTx/>
              </a:defRPr>
            </a:pPr>
            <a:r>
              <a:rPr lang="zh-TW" altLang="zh-TW" sz="2800" b="1" dirty="0">
                <a:solidFill>
                  <a:srgbClr val="00B050"/>
                </a:solidFill>
                <a:latin typeface="微軟正黑體" panose="020B0604030504040204" pitchFamily="34" charset="-120"/>
                <a:ea typeface="微軟正黑體" panose="020B0604030504040204" pitchFamily="34" charset="-120"/>
              </a:rPr>
              <a:t>網址</a:t>
            </a:r>
            <a:r>
              <a:rPr lang="zh-TW" altLang="en-US" sz="2800" b="1" dirty="0">
                <a:solidFill>
                  <a:srgbClr val="00B050"/>
                </a:solidFill>
                <a:latin typeface="微軟正黑體" panose="020B0604030504040204" pitchFamily="34" charset="-120"/>
                <a:ea typeface="微軟正黑體" panose="020B0604030504040204" pitchFamily="34" charset="-120"/>
              </a:rPr>
              <a:t>：</a:t>
            </a:r>
            <a:r>
              <a:rPr lang="en-US" altLang="zh-TW" sz="2800" b="1" dirty="0">
                <a:solidFill>
                  <a:srgbClr val="00B050"/>
                </a:solidFill>
                <a:latin typeface="微軟正黑體" panose="020B0604030504040204" pitchFamily="34" charset="-120"/>
                <a:ea typeface="微軟正黑體" panose="020B0604030504040204" pitchFamily="34" charset="-120"/>
              </a:rPr>
              <a:t>https://s5.nkuht.edu.tw</a:t>
            </a:r>
            <a:r>
              <a:rPr lang="en-US" altLang="zh-TW" sz="2800" b="1" dirty="0" smtClean="0">
                <a:solidFill>
                  <a:srgbClr val="00B050"/>
                </a:solidFill>
                <a:latin typeface="微軟正黑體" panose="020B0604030504040204" pitchFamily="34" charset="-120"/>
                <a:ea typeface="微軟正黑體" panose="020B0604030504040204" pitchFamily="34" charset="-120"/>
              </a:rPr>
              <a:t>/</a:t>
            </a:r>
            <a:endParaRPr lang="en-US" sz="2800" b="1" i="0" u="none" strike="noStrike" kern="1200" cap="none" spc="0" baseline="0" dirty="0">
              <a:solidFill>
                <a:srgbClr val="00B050"/>
              </a:solidFill>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455250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群組 38">
            <a:extLst>
              <a:ext uri="{FF2B5EF4-FFF2-40B4-BE49-F238E27FC236}">
                <a16:creationId xmlns:a16="http://schemas.microsoft.com/office/drawing/2014/main" id="{921BA889-7130-45F3-890B-3B63ACB90031}"/>
              </a:ext>
            </a:extLst>
          </p:cNvPr>
          <p:cNvGrpSpPr/>
          <p:nvPr/>
        </p:nvGrpSpPr>
        <p:grpSpPr>
          <a:xfrm>
            <a:off x="-362" y="4235"/>
            <a:ext cx="7941727" cy="605449"/>
            <a:chOff x="2" y="4235"/>
            <a:chExt cx="6015355" cy="605449"/>
          </a:xfrm>
          <a:gradFill flip="none" rotWithShape="1">
            <a:gsLst>
              <a:gs pos="45331">
                <a:srgbClr val="C5C1D1"/>
              </a:gs>
              <a:gs pos="28638">
                <a:srgbClr val="D1BEC8"/>
              </a:gs>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p:grpSpPr>
        <p:sp>
          <p:nvSpPr>
            <p:cNvPr id="40"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1"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2" name="Google Shape;446;p38"/>
          <p:cNvSpPr txBox="1">
            <a:spLocks/>
          </p:cNvSpPr>
          <p:nvPr/>
        </p:nvSpPr>
        <p:spPr>
          <a:xfrm>
            <a:off x="0" y="-57125"/>
            <a:ext cx="1017766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 </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壹、高科大簡介</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圖書館舒適</a:t>
            </a: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的閱讀空間</a:t>
            </a:r>
          </a:p>
        </p:txBody>
      </p:sp>
      <p:pic>
        <p:nvPicPr>
          <p:cNvPr id="7" name="Picture 2" descr="休閒閱讀區">
            <a:extLst>
              <a:ext uri="{FF2B5EF4-FFF2-40B4-BE49-F238E27FC236}">
                <a16:creationId xmlns:a16="http://schemas.microsoft.com/office/drawing/2014/main" id="{E7B8B6E2-F218-477E-9F55-226C57B448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645" y="765132"/>
            <a:ext cx="2769343" cy="22658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圖片 7">
            <a:extLst>
              <a:ext uri="{FF2B5EF4-FFF2-40B4-BE49-F238E27FC236}">
                <a16:creationId xmlns:a16="http://schemas.microsoft.com/office/drawing/2014/main" id="{EF0A47C5-D31A-4A78-A873-DA80EE828AB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806576" y="3779073"/>
            <a:ext cx="2961972" cy="2302005"/>
          </a:xfrm>
          <a:prstGeom prst="rect">
            <a:avLst/>
          </a:prstGeom>
          <a:ln>
            <a:noFill/>
          </a:ln>
          <a:effectLst>
            <a:outerShdw blurRad="292100" dist="139700" dir="2700000" algn="tl" rotWithShape="0">
              <a:srgbClr val="333333">
                <a:alpha val="65000"/>
              </a:srgbClr>
            </a:outerShdw>
          </a:effectLst>
        </p:spPr>
      </p:pic>
      <p:pic>
        <p:nvPicPr>
          <p:cNvPr id="9" name="圖片 8">
            <a:extLst>
              <a:ext uri="{FF2B5EF4-FFF2-40B4-BE49-F238E27FC236}">
                <a16:creationId xmlns:a16="http://schemas.microsoft.com/office/drawing/2014/main" id="{1E4D21DE-E2DF-4776-B7DD-02D700A448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2674" y="3643690"/>
            <a:ext cx="2286024" cy="2884389"/>
          </a:xfrm>
          <a:prstGeom prst="rect">
            <a:avLst/>
          </a:prstGeom>
          <a:ln>
            <a:noFill/>
          </a:ln>
          <a:effectLst>
            <a:outerShdw blurRad="292100" dist="139700" dir="2700000" algn="tl" rotWithShape="0">
              <a:srgbClr val="333333">
                <a:alpha val="65000"/>
              </a:srgbClr>
            </a:outerShdw>
          </a:effectLst>
        </p:spPr>
      </p:pic>
      <p:pic>
        <p:nvPicPr>
          <p:cNvPr id="10" name="Picture 14" descr="數位學習共享區">
            <a:extLst>
              <a:ext uri="{FF2B5EF4-FFF2-40B4-BE49-F238E27FC236}">
                <a16:creationId xmlns:a16="http://schemas.microsoft.com/office/drawing/2014/main" id="{0163F72C-D862-4D49-B235-8DB322EB2AA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3736" y="3779074"/>
            <a:ext cx="2843572" cy="2141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AFDA540C-DF63-4942-9B70-8B924F3486CE}"/>
              </a:ext>
            </a:extLst>
          </p:cNvPr>
          <p:cNvSpPr txBox="1"/>
          <p:nvPr/>
        </p:nvSpPr>
        <p:spPr>
          <a:xfrm>
            <a:off x="1081149" y="3000002"/>
            <a:ext cx="121058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mn-lt"/>
              </a:rPr>
              <a:t>建工校</a:t>
            </a:r>
            <a:r>
              <a:rPr kumimoji="0" lang="zh-TW" altLang="en-US" sz="160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sym typeface="+mn-lt"/>
              </a:rPr>
              <a:t>區</a:t>
            </a:r>
            <a:endParaRPr kumimoji="0" lang="en-US" altLang="zh-TW" sz="1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mn-lt"/>
              </a:rPr>
              <a:t>休閒閱讀區</a:t>
            </a:r>
          </a:p>
        </p:txBody>
      </p:sp>
      <p:sp>
        <p:nvSpPr>
          <p:cNvPr id="12" name="文字方塊 11">
            <a:extLst>
              <a:ext uri="{FF2B5EF4-FFF2-40B4-BE49-F238E27FC236}">
                <a16:creationId xmlns:a16="http://schemas.microsoft.com/office/drawing/2014/main" id="{C1359EB2-DA4C-41E6-856E-1EAB40A4A430}"/>
              </a:ext>
            </a:extLst>
          </p:cNvPr>
          <p:cNvSpPr txBox="1"/>
          <p:nvPr/>
        </p:nvSpPr>
        <p:spPr>
          <a:xfrm>
            <a:off x="4568326" y="6155917"/>
            <a:ext cx="173316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mn-lt"/>
              </a:rPr>
              <a:t>第一校</a:t>
            </a:r>
            <a:r>
              <a:rPr kumimoji="0" lang="zh-TW" altLang="en-US" sz="160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sym typeface="+mn-lt"/>
              </a:rPr>
              <a:t>區第</a:t>
            </a:r>
            <a:r>
              <a:rPr kumimoji="0" lang="en-US" altLang="zh-TW" sz="1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mn-lt"/>
              </a:rPr>
              <a:t>E</a:t>
            </a:r>
            <a:r>
              <a:rPr kumimoji="0" lang="zh-TW" altLang="en-US" sz="1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mn-lt"/>
              </a:rPr>
              <a:t>書房</a:t>
            </a:r>
          </a:p>
        </p:txBody>
      </p:sp>
      <p:sp>
        <p:nvSpPr>
          <p:cNvPr id="13" name="矩形 12">
            <a:extLst>
              <a:ext uri="{FF2B5EF4-FFF2-40B4-BE49-F238E27FC236}">
                <a16:creationId xmlns:a16="http://schemas.microsoft.com/office/drawing/2014/main" id="{926523E9-4423-4E56-8187-DE40097188D3}"/>
              </a:ext>
            </a:extLst>
          </p:cNvPr>
          <p:cNvSpPr/>
          <p:nvPr/>
        </p:nvSpPr>
        <p:spPr>
          <a:xfrm>
            <a:off x="1181533" y="5943304"/>
            <a:ext cx="162095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旗津校</a:t>
            </a:r>
            <a:r>
              <a:rPr kumimoji="0" lang="zh-TW" altLang="en-US" sz="160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區</a:t>
            </a:r>
            <a:endParaRPr kumimoji="0" lang="en-US" altLang="zh-TW" sz="1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數位學習共享區</a:t>
            </a:r>
          </a:p>
        </p:txBody>
      </p:sp>
      <p:sp>
        <p:nvSpPr>
          <p:cNvPr id="17" name="文字方塊 16">
            <a:extLst>
              <a:ext uri="{FF2B5EF4-FFF2-40B4-BE49-F238E27FC236}">
                <a16:creationId xmlns:a16="http://schemas.microsoft.com/office/drawing/2014/main" id="{DEEDC771-471A-4DDE-8D77-A00235C49073}"/>
              </a:ext>
            </a:extLst>
          </p:cNvPr>
          <p:cNvSpPr txBox="1"/>
          <p:nvPr/>
        </p:nvSpPr>
        <p:spPr>
          <a:xfrm>
            <a:off x="9897530" y="4188550"/>
            <a:ext cx="121058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mn-lt"/>
              </a:rPr>
              <a:t>楠梓校</a:t>
            </a:r>
            <a:r>
              <a:rPr kumimoji="0" lang="zh-TW" altLang="en-US" sz="160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sym typeface="+mn-lt"/>
              </a:rPr>
              <a:t>區</a:t>
            </a:r>
            <a:endParaRPr kumimoji="0" lang="en-US" altLang="zh-TW" sz="1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mn-lt"/>
              </a:rPr>
              <a:t>休閒閱讀區</a:t>
            </a:r>
          </a:p>
        </p:txBody>
      </p:sp>
      <p:pic>
        <p:nvPicPr>
          <p:cNvPr id="18" name="圖形 16" descr="森林風光">
            <a:extLst>
              <a:ext uri="{FF2B5EF4-FFF2-40B4-BE49-F238E27FC236}">
                <a16:creationId xmlns:a16="http://schemas.microsoft.com/office/drawing/2014/main" id="{1155199B-72F6-4CBC-96FF-3EDD59CF7F7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0502824" y="5454044"/>
            <a:ext cx="978519" cy="978519"/>
          </a:xfrm>
          <a:prstGeom prst="rect">
            <a:avLst/>
          </a:prstGeom>
        </p:spPr>
      </p:pic>
      <p:sp>
        <p:nvSpPr>
          <p:cNvPr id="21" name="文字方塊 20">
            <a:extLst>
              <a:ext uri="{FF2B5EF4-FFF2-40B4-BE49-F238E27FC236}">
                <a16:creationId xmlns:a16="http://schemas.microsoft.com/office/drawing/2014/main" id="{ABC5227B-594B-4869-B54C-0D827B5900B2}"/>
              </a:ext>
            </a:extLst>
          </p:cNvPr>
          <p:cNvSpPr txBox="1"/>
          <p:nvPr/>
        </p:nvSpPr>
        <p:spPr>
          <a:xfrm>
            <a:off x="4568326" y="3000002"/>
            <a:ext cx="18715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451"/>
              </a:spcBef>
              <a:spcAft>
                <a:spcPts val="0"/>
              </a:spcAft>
              <a:buClrTx/>
              <a:buSzTx/>
              <a:buFontTx/>
              <a:buNone/>
              <a:tabLst/>
              <a:defRPr/>
            </a:pPr>
            <a:r>
              <a:rPr kumimoji="0" lang="zh-TW" altLang="en-US" sz="1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建工校</a:t>
            </a:r>
            <a:r>
              <a:rPr kumimoji="0" lang="zh-TW" altLang="en-US" sz="160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區</a:t>
            </a:r>
            <a:r>
              <a:rPr kumimoji="0" lang="en-US" altLang="zh-TW" sz="160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
            </a:r>
            <a:br>
              <a:rPr kumimoji="0" lang="en-US" altLang="zh-TW" sz="160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br>
            <a:r>
              <a:rPr kumimoji="0" lang="zh-TW" altLang="en-US" sz="160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主題</a:t>
            </a:r>
            <a:r>
              <a:rPr kumimoji="0" lang="zh-TW" altLang="en-US" sz="1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學習區</a:t>
            </a:r>
            <a:endParaRPr kumimoji="0" lang="en-US" altLang="zh-TW" sz="1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pic>
        <p:nvPicPr>
          <p:cNvPr id="22" name="圖片 21">
            <a:extLst>
              <a:ext uri="{FF2B5EF4-FFF2-40B4-BE49-F238E27FC236}">
                <a16:creationId xmlns:a16="http://schemas.microsoft.com/office/drawing/2014/main" id="{3B58692D-2BA1-4EF9-93F4-5201B4775B5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85233" y="795835"/>
            <a:ext cx="3932926" cy="2235127"/>
          </a:xfrm>
          <a:prstGeom prst="rect">
            <a:avLst/>
          </a:prstGeom>
        </p:spPr>
      </p:pic>
      <p:pic>
        <p:nvPicPr>
          <p:cNvPr id="23" name="圖片 22"/>
          <p:cNvPicPr>
            <a:picLocks noChangeAspect="1"/>
          </p:cNvPicPr>
          <p:nvPr/>
        </p:nvPicPr>
        <p:blipFill rotWithShape="1">
          <a:blip r:embed="rId14" cstate="print">
            <a:extLst>
              <a:ext uri="{28A0092B-C50C-407E-A947-70E740481C1C}">
                <a14:useLocalDpi xmlns:a14="http://schemas.microsoft.com/office/drawing/2010/main" val="0"/>
              </a:ext>
            </a:extLst>
          </a:blip>
          <a:srcRect b="11843"/>
          <a:stretch/>
        </p:blipFill>
        <p:spPr>
          <a:xfrm>
            <a:off x="7991838" y="819846"/>
            <a:ext cx="3271260" cy="2161893"/>
          </a:xfrm>
          <a:prstGeom prst="rect">
            <a:avLst/>
          </a:prstGeom>
        </p:spPr>
      </p:pic>
      <p:sp>
        <p:nvSpPr>
          <p:cNvPr id="24" name="文字方塊 23"/>
          <p:cNvSpPr txBox="1"/>
          <p:nvPr/>
        </p:nvSpPr>
        <p:spPr>
          <a:xfrm>
            <a:off x="8733041" y="2923057"/>
            <a:ext cx="253915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TW" altLang="en-US" sz="1600" b="0" i="0" u="none" strike="noStrike" kern="1200" cap="none" spc="0" normalizeH="0" baseline="0" noProof="0" dirty="0" smtClean="0">
                <a:ln>
                  <a:noFill/>
                </a:ln>
                <a:solidFill>
                  <a:prstClr val="black"/>
                </a:solidFill>
                <a:effectLst/>
                <a:uLnTx/>
                <a:uFillTx/>
                <a:latin typeface="微软雅黑"/>
                <a:ea typeface="微软雅黑"/>
                <a:cs typeface="+mn-cs"/>
              </a:rPr>
              <a:t>楠梓校區</a:t>
            </a:r>
            <a:r>
              <a:rPr kumimoji="0" lang="en-US" altLang="zh-TW" sz="1600" b="0" i="0" u="none" strike="noStrike" kern="1200" cap="none" spc="0" normalizeH="0" baseline="0" noProof="0" dirty="0" smtClean="0">
                <a:ln>
                  <a:noFill/>
                </a:ln>
                <a:solidFill>
                  <a:prstClr val="black"/>
                </a:solidFill>
                <a:effectLst/>
                <a:uLnTx/>
                <a:uFillTx/>
                <a:latin typeface="微软雅黑"/>
                <a:ea typeface="微软雅黑"/>
                <a:cs typeface="+mn-cs"/>
              </a:rPr>
              <a:t/>
            </a:r>
            <a:br>
              <a:rPr kumimoji="0" lang="en-US" altLang="zh-TW" sz="1600" b="0" i="0" u="none" strike="noStrike" kern="1200" cap="none" spc="0" normalizeH="0" baseline="0" noProof="0" dirty="0" smtClean="0">
                <a:ln>
                  <a:noFill/>
                </a:ln>
                <a:solidFill>
                  <a:prstClr val="black"/>
                </a:solidFill>
                <a:effectLst/>
                <a:uLnTx/>
                <a:uFillTx/>
                <a:latin typeface="微软雅黑"/>
                <a:ea typeface="微软雅黑"/>
                <a:cs typeface="+mn-cs"/>
              </a:rPr>
            </a:br>
            <a:r>
              <a:rPr kumimoji="0" lang="zh-TW" altLang="en-US" sz="1600" b="0" i="0" u="none" strike="noStrike" kern="1200" cap="none" spc="0" normalizeH="0" baseline="0" noProof="0" dirty="0" smtClean="0">
                <a:ln>
                  <a:noFill/>
                </a:ln>
                <a:solidFill>
                  <a:prstClr val="black"/>
                </a:solidFill>
                <a:effectLst/>
                <a:uLnTx/>
                <a:uFillTx/>
                <a:latin typeface="Calibri"/>
                <a:ea typeface="微软雅黑"/>
                <a:cs typeface="+mn-cs"/>
              </a:rPr>
              <a:t>期刊</a:t>
            </a:r>
            <a:r>
              <a:rPr kumimoji="0" lang="zh-TW" altLang="en-US" sz="1600" b="0" i="0" u="none" strike="noStrike" kern="1200" cap="none" spc="0" normalizeH="0" baseline="0" noProof="0" dirty="0">
                <a:ln>
                  <a:noFill/>
                </a:ln>
                <a:solidFill>
                  <a:prstClr val="black"/>
                </a:solidFill>
                <a:effectLst/>
                <a:uLnTx/>
                <a:uFillTx/>
                <a:latin typeface="Calibri"/>
                <a:ea typeface="微软雅黑"/>
                <a:cs typeface="+mn-cs"/>
              </a:rPr>
              <a:t>閱覽區 </a:t>
            </a:r>
            <a:r>
              <a:rPr kumimoji="0" lang="en-US" altLang="zh-TW" sz="1600" b="0" i="0" u="none" strike="noStrike" kern="1200" cap="none" spc="0" normalizeH="0" baseline="0" noProof="0" dirty="0">
                <a:ln>
                  <a:noFill/>
                </a:ln>
                <a:solidFill>
                  <a:prstClr val="black"/>
                </a:solidFill>
                <a:effectLst/>
                <a:uLnTx/>
                <a:uFillTx/>
                <a:latin typeface="Calibri"/>
                <a:ea typeface="微软雅黑"/>
                <a:cs typeface="+mn-cs"/>
              </a:rPr>
              <a:t>/ </a:t>
            </a:r>
            <a:r>
              <a:rPr kumimoji="0" lang="zh-TW" altLang="en-US" sz="1600" b="0" i="0" u="none" strike="noStrike" kern="1200" cap="none" spc="0" normalizeH="0" baseline="0" noProof="0" dirty="0">
                <a:ln>
                  <a:noFill/>
                </a:ln>
                <a:solidFill>
                  <a:prstClr val="black"/>
                </a:solidFill>
                <a:effectLst/>
                <a:uLnTx/>
                <a:uFillTx/>
                <a:latin typeface="Calibri"/>
                <a:ea typeface="微软雅黑"/>
                <a:cs typeface="+mn-cs"/>
              </a:rPr>
              <a:t>主題學習區</a:t>
            </a:r>
            <a:endParaRPr kumimoji="0" lang="zh-TW" altLang="en-US" sz="900" b="0" i="0" u="none" strike="noStrike" kern="0" cap="none" spc="0" normalizeH="0" baseline="0" noProof="0" dirty="0">
              <a:ln>
                <a:noFill/>
              </a:ln>
              <a:solidFill>
                <a:prstClr val="black"/>
              </a:solidFill>
              <a:effectLst/>
              <a:uLnTx/>
              <a:uFillTx/>
              <a:latin typeface="微软雅黑"/>
              <a:ea typeface="微软雅黑"/>
              <a:cs typeface="+mn-ea"/>
              <a:sym typeface="+mn-lt"/>
            </a:endParaRPr>
          </a:p>
        </p:txBody>
      </p:sp>
    </p:spTree>
    <p:extLst>
      <p:ext uri="{BB962C8B-B14F-4D97-AF65-F5344CB8AC3E}">
        <p14:creationId xmlns:p14="http://schemas.microsoft.com/office/powerpoint/2010/main" val="1794643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p:cNvPicPr>
            <a:picLocks noChangeAspect="1"/>
          </p:cNvPicPr>
          <p:nvPr/>
        </p:nvPicPr>
        <p:blipFill>
          <a:blip r:embed="rId2"/>
          <a:stretch>
            <a:fillRect/>
          </a:stretch>
        </p:blipFill>
        <p:spPr>
          <a:xfrm>
            <a:off x="0" y="4963886"/>
            <a:ext cx="12192000" cy="1894114"/>
          </a:xfrm>
          <a:prstGeom prst="rect">
            <a:avLst/>
          </a:prstGeom>
        </p:spPr>
      </p:pic>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r="77755"/>
          <a:stretch/>
        </p:blipFill>
        <p:spPr>
          <a:xfrm>
            <a:off x="5320938" y="402205"/>
            <a:ext cx="1139909" cy="949517"/>
          </a:xfrm>
          <a:prstGeom prst="rect">
            <a:avLst/>
          </a:prstGeom>
        </p:spPr>
      </p:pic>
      <p:pic>
        <p:nvPicPr>
          <p:cNvPr id="5" name="圖片 4"/>
          <p:cNvPicPr>
            <a:picLocks noChangeAspect="1"/>
          </p:cNvPicPr>
          <p:nvPr/>
        </p:nvPicPr>
        <p:blipFill rotWithShape="1">
          <a:blip r:embed="rId4" cstate="print">
            <a:clrChange>
              <a:clrFrom>
                <a:srgbClr val="FFFEFC"/>
              </a:clrFrom>
              <a:clrTo>
                <a:srgbClr val="FFFEFC">
                  <a:alpha val="0"/>
                </a:srgbClr>
              </a:clrTo>
            </a:clrChange>
            <a:extLst>
              <a:ext uri="{28A0092B-C50C-407E-A947-70E740481C1C}">
                <a14:useLocalDpi xmlns:a14="http://schemas.microsoft.com/office/drawing/2010/main" val="0"/>
              </a:ext>
            </a:extLst>
          </a:blip>
          <a:srcRect l="24269" t="36682"/>
          <a:stretch/>
        </p:blipFill>
        <p:spPr>
          <a:xfrm>
            <a:off x="3409278" y="1344857"/>
            <a:ext cx="5154783" cy="798594"/>
          </a:xfrm>
          <a:prstGeom prst="rect">
            <a:avLst/>
          </a:prstGeom>
        </p:spPr>
      </p:pic>
      <p:sp>
        <p:nvSpPr>
          <p:cNvPr id="6" name="矩形 5"/>
          <p:cNvSpPr/>
          <p:nvPr/>
        </p:nvSpPr>
        <p:spPr>
          <a:xfrm>
            <a:off x="3168013" y="2557494"/>
            <a:ext cx="5637311"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8800" b="1" i="0" u="none" strike="noStrike" kern="1200" cap="none" spc="0" normalizeH="0" baseline="0" noProof="0" dirty="0" smtClean="0">
                <a:ln>
                  <a:noFill/>
                </a:ln>
                <a:solidFill>
                  <a:srgbClr val="00B0F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簡報結束</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8800" b="1" i="0" u="none" strike="noStrike" kern="1200" cap="none" spc="0" normalizeH="0" baseline="0" noProof="0" dirty="0" smtClean="0">
                <a:ln>
                  <a:noFill/>
                </a:ln>
                <a:solidFill>
                  <a:srgbClr val="FF6699"/>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感謝聆聽</a:t>
            </a:r>
            <a:endParaRPr kumimoji="0" lang="en-US" altLang="zh-TW" sz="8800" b="1" i="0" u="none" strike="noStrike" kern="1200" cap="none" spc="0" normalizeH="0" baseline="0" noProof="0" dirty="0" smtClean="0">
              <a:ln>
                <a:noFill/>
              </a:ln>
              <a:solidFill>
                <a:srgbClr val="FF6699"/>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4296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群組 38">
            <a:extLst>
              <a:ext uri="{FF2B5EF4-FFF2-40B4-BE49-F238E27FC236}">
                <a16:creationId xmlns:a16="http://schemas.microsoft.com/office/drawing/2014/main" id="{921BA889-7130-45F3-890B-3B63ACB90031}"/>
              </a:ext>
            </a:extLst>
          </p:cNvPr>
          <p:cNvGrpSpPr/>
          <p:nvPr/>
        </p:nvGrpSpPr>
        <p:grpSpPr>
          <a:xfrm>
            <a:off x="0" y="0"/>
            <a:ext cx="8020878" cy="605449"/>
            <a:chOff x="2" y="4235"/>
            <a:chExt cx="6015355" cy="605449"/>
          </a:xfrm>
          <a:gradFill flip="none" rotWithShape="1">
            <a:gsLst>
              <a:gs pos="45331">
                <a:srgbClr val="C5C1D1"/>
              </a:gs>
              <a:gs pos="28638">
                <a:srgbClr val="D1BEC8"/>
              </a:gs>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p:grpSpPr>
        <p:sp>
          <p:nvSpPr>
            <p:cNvPr id="40"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1"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2" name="Google Shape;446;p38"/>
          <p:cNvSpPr txBox="1">
            <a:spLocks/>
          </p:cNvSpPr>
          <p:nvPr/>
        </p:nvSpPr>
        <p:spPr>
          <a:xfrm>
            <a:off x="0" y="-57125"/>
            <a:ext cx="1017766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 </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壹、高科大簡介</a:t>
            </a:r>
            <a:r>
              <a:rPr kumimoji="0" lang="en-US" altLang="zh-TW"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0" lang="zh-TW" altLang="en-US" sz="3200" b="1"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宿舍</a:t>
            </a:r>
            <a:endParaRPr kumimoji="0"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endParaRPr>
          </a:p>
        </p:txBody>
      </p:sp>
      <p:sp>
        <p:nvSpPr>
          <p:cNvPr id="38" name="文字方塊 37"/>
          <p:cNvSpPr txBox="1"/>
          <p:nvPr/>
        </p:nvSpPr>
        <p:spPr>
          <a:xfrm>
            <a:off x="542138" y="1393280"/>
            <a:ext cx="5511557"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各校區皆設有男、女生宿舍，提供冷氣、網路、閱覽室及交誼廳等</a:t>
            </a:r>
            <a:r>
              <a:rPr kumimoji="0" lang="zh-TW" altLang="zh-TW"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設備</a:t>
            </a:r>
            <a:r>
              <a:rPr kumimoji="0" lang="zh-TW" altLang="en-US"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r>
            <a:br>
              <a:rPr kumimoji="0" lang="en-US" altLang="zh-TW"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zh-TW" sz="2800" b="1" i="0" u="none" strike="noStrike" kern="1200" cap="none" spc="0" normalizeH="0" baseline="0" noProof="0" dirty="0" smtClean="0">
                <a:ln>
                  <a:noFill/>
                </a:ln>
                <a:solidFill>
                  <a:srgbClr val="FF6699"/>
                </a:solidFill>
                <a:effectLst/>
                <a:uLnTx/>
                <a:uFillTx/>
                <a:latin typeface="微軟正黑體" panose="020B0604030504040204" pitchFamily="34" charset="-120"/>
                <a:ea typeface="微軟正黑體" panose="020B0604030504040204" pitchFamily="34" charset="-120"/>
                <a:cs typeface="+mn-cs"/>
              </a:rPr>
              <a:t>五專</a:t>
            </a:r>
            <a:r>
              <a:rPr kumimoji="0" lang="zh-TW" altLang="en-US" sz="2800" b="1" i="0" u="none" strike="noStrike" kern="1200" cap="none" spc="0" normalizeH="0" baseline="0" noProof="0" dirty="0" smtClean="0">
                <a:ln>
                  <a:noFill/>
                </a:ln>
                <a:solidFill>
                  <a:srgbClr val="FF6699"/>
                </a:solidFill>
                <a:effectLst/>
                <a:uLnTx/>
                <a:uFillTx/>
                <a:latin typeface="微軟正黑體" panose="020B0604030504040204" pitchFamily="34" charset="-120"/>
                <a:ea typeface="微軟正黑體" panose="020B0604030504040204" pitchFamily="34" charset="-120"/>
                <a:cs typeface="+mn-cs"/>
              </a:rPr>
              <a:t>一～三年級</a:t>
            </a:r>
            <a:r>
              <a:rPr kumimoji="0" lang="zh-TW" altLang="zh-TW" sz="2800" b="1" i="0" u="none" strike="noStrike" kern="1200" cap="none" spc="0" normalizeH="0" baseline="0" noProof="0" dirty="0" smtClean="0">
                <a:ln>
                  <a:noFill/>
                </a:ln>
                <a:solidFill>
                  <a:srgbClr val="FF6699"/>
                </a:solidFill>
                <a:effectLst/>
                <a:uLnTx/>
                <a:uFillTx/>
                <a:latin typeface="微軟正黑體" panose="020B0604030504040204" pitchFamily="34" charset="-120"/>
                <a:ea typeface="微軟正黑體" panose="020B0604030504040204" pitchFamily="34" charset="-120"/>
                <a:cs typeface="+mn-cs"/>
              </a:rPr>
              <a:t>學生可</a:t>
            </a:r>
            <a:r>
              <a:rPr kumimoji="0" lang="zh-TW" altLang="en-US" sz="2800" b="1" i="0" u="none" strike="noStrike" kern="1200" cap="none" spc="0" normalizeH="0" baseline="0" noProof="0" dirty="0" smtClean="0">
                <a:ln>
                  <a:noFill/>
                </a:ln>
                <a:solidFill>
                  <a:srgbClr val="FF6699"/>
                </a:solidFill>
                <a:effectLst/>
                <a:uLnTx/>
                <a:uFillTx/>
                <a:latin typeface="微軟正黑體" panose="020B0604030504040204" pitchFamily="34" charset="-120"/>
                <a:ea typeface="微軟正黑體" panose="020B0604030504040204" pitchFamily="34" charset="-120"/>
                <a:cs typeface="+mn-cs"/>
              </a:rPr>
              <a:t>以</a:t>
            </a:r>
            <a:r>
              <a:rPr kumimoji="0" lang="zh-TW" altLang="zh-TW" sz="2800" b="1" i="0" u="none" strike="noStrike" kern="1200" cap="none" spc="0" normalizeH="0" baseline="0" noProof="0" dirty="0" smtClean="0">
                <a:ln>
                  <a:noFill/>
                </a:ln>
                <a:solidFill>
                  <a:srgbClr val="FF6699"/>
                </a:solidFill>
                <a:effectLst/>
                <a:uLnTx/>
                <a:uFillTx/>
                <a:latin typeface="微軟正黑體" panose="020B0604030504040204" pitchFamily="34" charset="-120"/>
                <a:ea typeface="微軟正黑體" panose="020B0604030504040204" pitchFamily="34" charset="-120"/>
                <a:cs typeface="+mn-cs"/>
              </a:rPr>
              <a:t>優先</a:t>
            </a:r>
            <a:r>
              <a:rPr kumimoji="0" lang="zh-TW" altLang="zh-TW" sz="2800" b="1" i="0" u="none" strike="noStrike" kern="1200" cap="none" spc="0" normalizeH="0" baseline="0" noProof="0" dirty="0">
                <a:ln>
                  <a:noFill/>
                </a:ln>
                <a:solidFill>
                  <a:srgbClr val="FF6699"/>
                </a:solidFill>
                <a:effectLst/>
                <a:uLnTx/>
                <a:uFillTx/>
                <a:latin typeface="微軟正黑體" panose="020B0604030504040204" pitchFamily="34" charset="-120"/>
                <a:ea typeface="微軟正黑體" panose="020B0604030504040204" pitchFamily="34" charset="-120"/>
                <a:cs typeface="+mn-cs"/>
              </a:rPr>
              <a:t>申請住宿</a:t>
            </a:r>
            <a:r>
              <a:rPr kumimoji="0" lang="zh-TW" altLang="zh-TW"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45" name="圖片 4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53602" y="4049357"/>
            <a:ext cx="3243146" cy="2233346"/>
          </a:xfrm>
          <a:prstGeom prst="rect">
            <a:avLst/>
          </a:prstGeom>
        </p:spPr>
      </p:pic>
      <p:pic>
        <p:nvPicPr>
          <p:cNvPr id="47" name="圖片 46"/>
          <p:cNvPicPr>
            <a:picLocks noChangeAspect="1"/>
          </p:cNvPicPr>
          <p:nvPr/>
        </p:nvPicPr>
        <p:blipFill>
          <a:blip r:embed="rId4"/>
          <a:stretch>
            <a:fillRect/>
          </a:stretch>
        </p:blipFill>
        <p:spPr>
          <a:xfrm>
            <a:off x="8334637" y="229033"/>
            <a:ext cx="1730227" cy="1265040"/>
          </a:xfrm>
          <a:prstGeom prst="rect">
            <a:avLst/>
          </a:prstGeom>
        </p:spPr>
      </p:pic>
      <p:sp>
        <p:nvSpPr>
          <p:cNvPr id="23" name="文字方塊 22"/>
          <p:cNvSpPr txBox="1"/>
          <p:nvPr/>
        </p:nvSpPr>
        <p:spPr>
          <a:xfrm>
            <a:off x="6410849" y="1494073"/>
            <a:ext cx="5034225" cy="2246769"/>
          </a:xfrm>
          <a:prstGeom prst="rect">
            <a:avLst/>
          </a:prstGeom>
          <a:noFill/>
        </p:spPr>
        <p:txBody>
          <a:bodyPr wrap="square" rtlCol="0">
            <a:spAutoFit/>
          </a:bodyPr>
          <a:lstStyle/>
          <a:p>
            <a:pPr lvl="0">
              <a:defRPr/>
            </a:pPr>
            <a:r>
              <a:rPr kumimoji="0" lang="zh-TW" altLang="en-US" sz="28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宿舍每學期收費</a:t>
            </a:r>
            <a:r>
              <a:rPr kumimoji="0" lang="zh-TW" altLang="en-US" sz="2800" b="1" i="0" u="none" strike="noStrike" kern="1200" cap="none" spc="0" normalizeH="0" baseline="0" noProof="0" dirty="0" smtClean="0">
                <a:ln>
                  <a:noFill/>
                </a:ln>
                <a:solidFill>
                  <a:srgbClr val="00B050"/>
                </a:solidFill>
                <a:effectLst/>
                <a:uLnTx/>
                <a:uFillTx/>
                <a:latin typeface="微軟正黑體" panose="020B0604030504040204" pitchFamily="34" charset="-120"/>
                <a:ea typeface="微軟正黑體" panose="020B0604030504040204" pitchFamily="34" charset="-120"/>
                <a:cs typeface="+mn-cs"/>
              </a:rPr>
              <a:t>標準</a:t>
            </a:r>
            <a:r>
              <a:rPr kumimoji="0" lang="en-US" altLang="zh-TW" sz="2800" b="1" i="0" u="none" strike="noStrike" kern="1200" cap="none" spc="0" normalizeH="0" baseline="0" noProof="0" dirty="0" smtClean="0">
                <a:ln>
                  <a:noFill/>
                </a:ln>
                <a:solidFill>
                  <a:srgbClr val="00B050"/>
                </a:solidFill>
                <a:effectLst/>
                <a:uLnTx/>
                <a:uFillTx/>
                <a:latin typeface="微軟正黑體" panose="020B0604030504040204" pitchFamily="34" charset="-120"/>
                <a:ea typeface="微軟正黑體" panose="020B0604030504040204" pitchFamily="34" charset="-120"/>
                <a:cs typeface="+mn-cs"/>
              </a:rPr>
              <a:t>:</a:t>
            </a:r>
            <a:r>
              <a:rPr kumimoji="0" lang="en-US" altLang="zh-TW" sz="28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
            </a:r>
            <a:br>
              <a:rPr kumimoji="0" lang="en-US" altLang="zh-TW" sz="28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br>
            <a:r>
              <a:rPr kumimoji="0" lang="zh-TW" altLang="en-US"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建工校</a:t>
            </a:r>
            <a:r>
              <a:rPr kumimoji="0" lang="zh-TW" altLang="zh-TW"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區</a:t>
            </a:r>
            <a:r>
              <a:rPr kumimoji="0" lang="zh-TW" altLang="en-US"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8250~16300</a:t>
            </a:r>
            <a:r>
              <a:rPr kumimoji="0" lang="zh-TW" altLang="en-US"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元</a:t>
            </a:r>
            <a:r>
              <a:rPr kumimoji="0" lang="en-US" altLang="zh-TW"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r>
            <a:br>
              <a:rPr kumimoji="0" lang="en-US" altLang="zh-TW"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楠梓校</a:t>
            </a:r>
            <a:r>
              <a:rPr kumimoji="0" lang="zh-TW"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區</a:t>
            </a:r>
            <a:r>
              <a:rPr kumimoji="0" lang="zh-TW" altLang="en-US"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7800~8550</a:t>
            </a:r>
            <a:r>
              <a:rPr kumimoji="0" lang="zh-TW" altLang="en-US"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元</a:t>
            </a:r>
            <a:r>
              <a:rPr kumimoji="0" lang="en-US" altLang="zh-TW"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r>
            <a:br>
              <a:rPr kumimoji="0" lang="en-US" altLang="zh-TW"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旗津校</a:t>
            </a:r>
            <a:r>
              <a:rPr kumimoji="0" lang="zh-TW"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區</a:t>
            </a:r>
            <a:r>
              <a:rPr kumimoji="0" lang="zh-TW" altLang="en-US"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7450</a:t>
            </a:r>
            <a:r>
              <a:rPr kumimoji="0" lang="zh-TW" altLang="en-US"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元</a:t>
            </a:r>
            <a:r>
              <a:rPr kumimoji="0" lang="en-US" altLang="zh-TW"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r>
            <a:br>
              <a:rPr kumimoji="0" lang="en-US" altLang="zh-TW"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lang="zh-TW" altLang="zh-TW" sz="2800" b="1" dirty="0">
                <a:solidFill>
                  <a:prstClr val="black"/>
                </a:solidFill>
                <a:latin typeface="微軟正黑體" panose="020B0604030504040204" pitchFamily="34" charset="-120"/>
                <a:ea typeface="微軟正黑體" panose="020B0604030504040204" pitchFamily="34" charset="-120"/>
              </a:rPr>
              <a:t>冷氣、</a:t>
            </a:r>
            <a:r>
              <a:rPr lang="zh-TW" altLang="zh-TW" sz="2800" b="1" dirty="0" smtClean="0">
                <a:solidFill>
                  <a:prstClr val="black"/>
                </a:solidFill>
                <a:latin typeface="微軟正黑體" panose="020B0604030504040204" pitchFamily="34" charset="-120"/>
                <a:ea typeface="微軟正黑體" panose="020B0604030504040204" pitchFamily="34" charset="-120"/>
              </a:rPr>
              <a:t>網路</a:t>
            </a:r>
            <a:r>
              <a:rPr lang="zh-TW" altLang="en-US" sz="2800" b="1" dirty="0" smtClean="0">
                <a:solidFill>
                  <a:prstClr val="black"/>
                </a:solidFill>
                <a:latin typeface="微軟正黑體" panose="020B0604030504040204" pitchFamily="34" charset="-120"/>
                <a:ea typeface="微軟正黑體" panose="020B0604030504040204" pitchFamily="34" charset="-120"/>
              </a:rPr>
              <a:t>費用另計。</a:t>
            </a:r>
            <a:endParaRPr kumimoji="0" lang="zh-TW"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1026" name="Picture 2" descr="https://i.imgur.com/jRWlz7g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3718" y="4049357"/>
            <a:ext cx="3598436" cy="2401956"/>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6"/>
          <a:stretch>
            <a:fillRect/>
          </a:stretch>
        </p:blipFill>
        <p:spPr>
          <a:xfrm>
            <a:off x="4439956" y="4049357"/>
            <a:ext cx="3482008" cy="2324240"/>
          </a:xfrm>
          <a:prstGeom prst="rect">
            <a:avLst/>
          </a:prstGeom>
        </p:spPr>
      </p:pic>
    </p:spTree>
    <p:extLst>
      <p:ext uri="{BB962C8B-B14F-4D97-AF65-F5344CB8AC3E}">
        <p14:creationId xmlns:p14="http://schemas.microsoft.com/office/powerpoint/2010/main" val="4089419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群組 44">
            <a:extLst>
              <a:ext uri="{FF2B5EF4-FFF2-40B4-BE49-F238E27FC236}">
                <a16:creationId xmlns:a16="http://schemas.microsoft.com/office/drawing/2014/main" id="{921BA889-7130-45F3-890B-3B63ACB90031}"/>
              </a:ext>
            </a:extLst>
          </p:cNvPr>
          <p:cNvGrpSpPr/>
          <p:nvPr/>
        </p:nvGrpSpPr>
        <p:grpSpPr>
          <a:xfrm>
            <a:off x="-362" y="4235"/>
            <a:ext cx="8601751" cy="605449"/>
            <a:chOff x="2" y="4235"/>
            <a:chExt cx="6015355" cy="605449"/>
          </a:xfrm>
          <a:gradFill flip="none" rotWithShape="1">
            <a:gsLst>
              <a:gs pos="45331">
                <a:srgbClr val="C5C1D1"/>
              </a:gs>
              <a:gs pos="28638">
                <a:srgbClr val="D1BEC8"/>
              </a:gs>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p:grpSpPr>
        <p:sp>
          <p:nvSpPr>
            <p:cNvPr id="46" name="圓角化同側角落矩形 60">
              <a:extLst>
                <a:ext uri="{FF2B5EF4-FFF2-40B4-BE49-F238E27FC236}">
                  <a16:creationId xmlns:a16="http://schemas.microsoft.com/office/drawing/2014/main" id="{D9B272CA-1EDF-4172-8E68-5F84AAE7060D}"/>
                </a:ext>
              </a:extLst>
            </p:cNvPr>
            <p:cNvSpPr/>
            <p:nvPr/>
          </p:nvSpPr>
          <p:spPr>
            <a:xfrm rot="16200000" flipH="1">
              <a:off x="2704955" y="-2700718"/>
              <a:ext cx="605449" cy="6015355"/>
            </a:xfrm>
            <a:prstGeom prst="round2SameRect">
              <a:avLst>
                <a:gd name="adj1" fmla="val 0"/>
                <a:gd name="adj2" fmla="val 5000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47" name="圓角化同側角落矩形 61">
              <a:extLst>
                <a:ext uri="{FF2B5EF4-FFF2-40B4-BE49-F238E27FC236}">
                  <a16:creationId xmlns:a16="http://schemas.microsoft.com/office/drawing/2014/main" id="{8F77866F-9E08-4E97-9C96-5E9B781D723D}"/>
                </a:ext>
              </a:extLst>
            </p:cNvPr>
            <p:cNvSpPr/>
            <p:nvPr/>
          </p:nvSpPr>
          <p:spPr>
            <a:xfrm rot="16200000" flipH="1">
              <a:off x="2747361" y="-2637214"/>
              <a:ext cx="508000" cy="5879628"/>
            </a:xfrm>
            <a:prstGeom prst="round2SameRect">
              <a:avLst>
                <a:gd name="adj1" fmla="val 0"/>
                <a:gd name="adj2" fmla="val 50000"/>
              </a:avLst>
            </a:prstGeom>
            <a:grp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48" name="Google Shape;446;p38"/>
          <p:cNvSpPr txBox="1">
            <a:spLocks/>
          </p:cNvSpPr>
          <p:nvPr/>
        </p:nvSpPr>
        <p:spPr>
          <a:xfrm>
            <a:off x="0" y="-57125"/>
            <a:ext cx="860138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壹、高科大簡介</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學</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海</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展翅英語研習營</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(1/2)</a:t>
            </a:r>
            <a:endPar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endParaRPr>
          </a:p>
        </p:txBody>
      </p:sp>
      <p:sp>
        <p:nvSpPr>
          <p:cNvPr id="14" name="Oval 4"/>
          <p:cNvSpPr>
            <a:spLocks noChangeArrowheads="1"/>
          </p:cNvSpPr>
          <p:nvPr/>
        </p:nvSpPr>
        <p:spPr bwMode="auto">
          <a:xfrm>
            <a:off x="817917" y="4382377"/>
            <a:ext cx="1628370" cy="1425692"/>
          </a:xfrm>
          <a:prstGeom prst="ellipse">
            <a:avLst/>
          </a:prstGeom>
          <a:gradFill>
            <a:gsLst>
              <a:gs pos="0">
                <a:sysClr val="window" lastClr="FFFFFF"/>
              </a:gs>
              <a:gs pos="51000">
                <a:sysClr val="window" lastClr="FFFFFF">
                  <a:lumMod val="95000"/>
                </a:sysClr>
              </a:gs>
              <a:gs pos="100000">
                <a:sysClr val="window" lastClr="FFFFFF">
                  <a:lumMod val="85000"/>
                </a:sysClr>
              </a:gs>
            </a:gsLst>
            <a:lin ang="18900000" scaled="0"/>
          </a:gradFill>
          <a:ln w="25400" cap="flat" cmpd="sng" algn="ctr">
            <a:gradFill>
              <a:gsLst>
                <a:gs pos="0">
                  <a:srgbClr val="5B9BD5">
                    <a:lumMod val="5000"/>
                    <a:lumOff val="95000"/>
                  </a:srgbClr>
                </a:gs>
                <a:gs pos="54000">
                  <a:sysClr val="window" lastClr="FFFFFF">
                    <a:lumMod val="95000"/>
                  </a:sysClr>
                </a:gs>
                <a:gs pos="100000">
                  <a:sysClr val="window" lastClr="FFFFFF">
                    <a:lumMod val="75000"/>
                  </a:sysClr>
                </a:gs>
              </a:gsLst>
              <a:lin ang="8100000" scaled="0"/>
            </a:gradFill>
            <a:prstDash val="solid"/>
            <a:miter lim="800000"/>
          </a:ln>
          <a:effectLst>
            <a:outerShdw blurRad="381000" dist="127000" dir="7200000" algn="tr" rotWithShape="0">
              <a:prstClr val="black">
                <a:alpha val="20000"/>
              </a:prstClr>
            </a:outerShdw>
          </a:effectLst>
          <a:extLst/>
        </p:spPr>
        <p:txBody>
          <a:bodyPr lIns="0" tIns="0" rIns="0" bIns="0" rtlCol="0" anchor="ctr"/>
          <a:lstStyle/>
          <a:p>
            <a:pPr algn="ctr">
              <a:defRPr/>
            </a:pPr>
            <a:endParaRPr lang="en-US" altLang="zh-TW" sz="2400" b="1" dirty="0">
              <a:solidFill>
                <a:srgbClr val="000000"/>
              </a:solidFill>
              <a:latin typeface="微軟正黑體" panose="020B0604030504040204" pitchFamily="34" charset="-120"/>
              <a:ea typeface="微軟正黑體" panose="020B0604030504040204" pitchFamily="34" charset="-120"/>
            </a:endParaRPr>
          </a:p>
        </p:txBody>
      </p:sp>
      <p:sp>
        <p:nvSpPr>
          <p:cNvPr id="15" name="Oval 6"/>
          <p:cNvSpPr>
            <a:spLocks noChangeArrowheads="1"/>
          </p:cNvSpPr>
          <p:nvPr/>
        </p:nvSpPr>
        <p:spPr bwMode="auto">
          <a:xfrm>
            <a:off x="5443175" y="4410152"/>
            <a:ext cx="1604114" cy="1376527"/>
          </a:xfrm>
          <a:prstGeom prst="ellipse">
            <a:avLst/>
          </a:prstGeom>
          <a:gradFill>
            <a:gsLst>
              <a:gs pos="0">
                <a:sysClr val="window" lastClr="FFFFFF"/>
              </a:gs>
              <a:gs pos="51000">
                <a:sysClr val="window" lastClr="FFFFFF">
                  <a:lumMod val="95000"/>
                </a:sysClr>
              </a:gs>
              <a:gs pos="100000">
                <a:sysClr val="window" lastClr="FFFFFF">
                  <a:lumMod val="85000"/>
                </a:sysClr>
              </a:gs>
            </a:gsLst>
            <a:lin ang="18900000" scaled="0"/>
          </a:gradFill>
          <a:ln w="25400" cap="flat" cmpd="sng" algn="ctr">
            <a:gradFill>
              <a:gsLst>
                <a:gs pos="0">
                  <a:srgbClr val="5B9BD5">
                    <a:lumMod val="5000"/>
                    <a:lumOff val="95000"/>
                  </a:srgbClr>
                </a:gs>
                <a:gs pos="54000">
                  <a:sysClr val="window" lastClr="FFFFFF">
                    <a:lumMod val="95000"/>
                  </a:sysClr>
                </a:gs>
                <a:gs pos="100000">
                  <a:sysClr val="window" lastClr="FFFFFF">
                    <a:lumMod val="75000"/>
                  </a:sysClr>
                </a:gs>
              </a:gsLst>
              <a:lin ang="8100000" scaled="0"/>
            </a:gradFill>
            <a:prstDash val="solid"/>
            <a:miter lim="800000"/>
          </a:ln>
          <a:effectLst>
            <a:outerShdw blurRad="381000" dist="127000" dir="7200000" algn="tr" rotWithShape="0">
              <a:prstClr val="black">
                <a:alpha val="20000"/>
              </a:prstClr>
            </a:outerShdw>
          </a:effectLst>
          <a:extLst/>
        </p:spPr>
        <p:txBody>
          <a:bodyPr lIns="0" tIns="0" rIns="0" bIns="0" rtlCol="0" anchor="ctr"/>
          <a:lstStyle/>
          <a:p>
            <a:pPr algn="ctr">
              <a:defRPr/>
            </a:pPr>
            <a:endParaRPr lang="en-US" altLang="zh-TW" sz="2400" b="1" dirty="0">
              <a:solidFill>
                <a:srgbClr val="000000"/>
              </a:solidFill>
              <a:latin typeface="微軟正黑體" panose="020B0604030504040204" pitchFamily="34" charset="-120"/>
              <a:ea typeface="微軟正黑體" panose="020B0604030504040204" pitchFamily="34" charset="-120"/>
            </a:endParaRPr>
          </a:p>
        </p:txBody>
      </p:sp>
      <p:sp>
        <p:nvSpPr>
          <p:cNvPr id="16" name="Oval 7"/>
          <p:cNvSpPr>
            <a:spLocks noChangeArrowheads="1"/>
          </p:cNvSpPr>
          <p:nvPr/>
        </p:nvSpPr>
        <p:spPr bwMode="auto">
          <a:xfrm>
            <a:off x="7824729" y="4363023"/>
            <a:ext cx="1626426" cy="1448497"/>
          </a:xfrm>
          <a:prstGeom prst="ellipse">
            <a:avLst/>
          </a:prstGeom>
          <a:gradFill>
            <a:gsLst>
              <a:gs pos="0">
                <a:sysClr val="window" lastClr="FFFFFF"/>
              </a:gs>
              <a:gs pos="51000">
                <a:sysClr val="window" lastClr="FFFFFF">
                  <a:lumMod val="95000"/>
                </a:sysClr>
              </a:gs>
              <a:gs pos="100000">
                <a:sysClr val="window" lastClr="FFFFFF">
                  <a:lumMod val="85000"/>
                </a:sysClr>
              </a:gs>
            </a:gsLst>
            <a:lin ang="18900000" scaled="0"/>
          </a:gradFill>
          <a:ln w="25400" cap="flat" cmpd="sng" algn="ctr">
            <a:gradFill>
              <a:gsLst>
                <a:gs pos="0">
                  <a:srgbClr val="5B9BD5">
                    <a:lumMod val="5000"/>
                    <a:lumOff val="95000"/>
                  </a:srgbClr>
                </a:gs>
                <a:gs pos="54000">
                  <a:sysClr val="window" lastClr="FFFFFF">
                    <a:lumMod val="95000"/>
                  </a:sysClr>
                </a:gs>
                <a:gs pos="100000">
                  <a:sysClr val="window" lastClr="FFFFFF">
                    <a:lumMod val="75000"/>
                  </a:sysClr>
                </a:gs>
              </a:gsLst>
              <a:lin ang="8100000" scaled="0"/>
            </a:gradFill>
            <a:prstDash val="solid"/>
            <a:miter lim="800000"/>
          </a:ln>
          <a:effectLst>
            <a:outerShdw blurRad="381000" dist="127000" dir="7200000" algn="tr" rotWithShape="0">
              <a:prstClr val="black">
                <a:alpha val="20000"/>
              </a:prstClr>
            </a:outerShdw>
          </a:effectLst>
          <a:extLst/>
        </p:spPr>
        <p:txBody>
          <a:bodyPr rtlCol="0" anchor="ctr"/>
          <a:lstStyle/>
          <a:p>
            <a:pPr algn="ctr">
              <a:defRPr/>
            </a:pPr>
            <a:endParaRPr lang="zh-CN" altLang="en-US" sz="2400" b="1" dirty="0">
              <a:solidFill>
                <a:srgbClr val="000000"/>
              </a:solidFill>
              <a:latin typeface="微軟正黑體" panose="020B0604030504040204" pitchFamily="34" charset="-120"/>
            </a:endParaRPr>
          </a:p>
        </p:txBody>
      </p:sp>
      <p:sp>
        <p:nvSpPr>
          <p:cNvPr id="17" name="Oval 8"/>
          <p:cNvSpPr>
            <a:spLocks noChangeArrowheads="1"/>
          </p:cNvSpPr>
          <p:nvPr/>
        </p:nvSpPr>
        <p:spPr bwMode="auto">
          <a:xfrm>
            <a:off x="3174956" y="4433737"/>
            <a:ext cx="1695495" cy="1595273"/>
          </a:xfrm>
          <a:prstGeom prst="ellipse">
            <a:avLst/>
          </a:prstGeom>
          <a:gradFill>
            <a:gsLst>
              <a:gs pos="0">
                <a:sysClr val="window" lastClr="FFFFFF"/>
              </a:gs>
              <a:gs pos="51000">
                <a:sysClr val="window" lastClr="FFFFFF">
                  <a:lumMod val="95000"/>
                </a:sysClr>
              </a:gs>
              <a:gs pos="100000">
                <a:sysClr val="window" lastClr="FFFFFF">
                  <a:lumMod val="85000"/>
                </a:sysClr>
              </a:gs>
            </a:gsLst>
            <a:lin ang="18900000" scaled="0"/>
          </a:gradFill>
          <a:ln w="25400" cap="flat" cmpd="sng" algn="ctr">
            <a:gradFill>
              <a:gsLst>
                <a:gs pos="0">
                  <a:srgbClr val="5B9BD5">
                    <a:lumMod val="5000"/>
                    <a:lumOff val="95000"/>
                  </a:srgbClr>
                </a:gs>
                <a:gs pos="54000">
                  <a:sysClr val="window" lastClr="FFFFFF">
                    <a:lumMod val="95000"/>
                  </a:sysClr>
                </a:gs>
                <a:gs pos="100000">
                  <a:sysClr val="window" lastClr="FFFFFF">
                    <a:lumMod val="75000"/>
                  </a:sysClr>
                </a:gs>
              </a:gsLst>
              <a:lin ang="8100000" scaled="0"/>
            </a:gradFill>
            <a:prstDash val="solid"/>
            <a:miter lim="800000"/>
          </a:ln>
          <a:effectLst>
            <a:outerShdw blurRad="381000" dist="127000" dir="7200000" algn="tr" rotWithShape="0">
              <a:prstClr val="black">
                <a:alpha val="20000"/>
              </a:prstClr>
            </a:outerShdw>
          </a:effectLst>
          <a:extLst/>
        </p:spPr>
        <p:txBody>
          <a:bodyPr rtlCol="0" anchor="ctr"/>
          <a:lstStyle/>
          <a:p>
            <a:pPr algn="ctr"/>
            <a:endParaRPr lang="zh-TW" altLang="en-US" sz="2400" b="1" dirty="0">
              <a:solidFill>
                <a:srgbClr val="000000"/>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9717914" y="4552925"/>
            <a:ext cx="1937838" cy="1101490"/>
            <a:chOff x="5936461" y="1733887"/>
            <a:chExt cx="3331015" cy="2049921"/>
          </a:xfrm>
        </p:grpSpPr>
        <p:grpSp>
          <p:nvGrpSpPr>
            <p:cNvPr id="19" name="群組 18"/>
            <p:cNvGrpSpPr/>
            <p:nvPr/>
          </p:nvGrpSpPr>
          <p:grpSpPr>
            <a:xfrm>
              <a:off x="5936461" y="1733887"/>
              <a:ext cx="3331015" cy="2049921"/>
              <a:chOff x="58187" y="3452319"/>
              <a:chExt cx="4155606" cy="2743256"/>
            </a:xfrm>
          </p:grpSpPr>
          <p:grpSp>
            <p:nvGrpSpPr>
              <p:cNvPr id="23" name="组合 121"/>
              <p:cNvGrpSpPr/>
              <p:nvPr/>
            </p:nvGrpSpPr>
            <p:grpSpPr>
              <a:xfrm>
                <a:off x="58187" y="3452319"/>
                <a:ext cx="4155606" cy="2743256"/>
                <a:chOff x="8226426" y="3833813"/>
                <a:chExt cx="3810000" cy="2478087"/>
              </a:xfrm>
              <a:solidFill>
                <a:srgbClr val="595959"/>
              </a:solidFill>
            </p:grpSpPr>
            <p:sp>
              <p:nvSpPr>
                <p:cNvPr id="25" name="Freeform 211"/>
                <p:cNvSpPr>
                  <a:spLocks noEditPoints="1"/>
                </p:cNvSpPr>
                <p:nvPr/>
              </p:nvSpPr>
              <p:spPr bwMode="auto">
                <a:xfrm>
                  <a:off x="10152063" y="3906838"/>
                  <a:ext cx="836613" cy="2400300"/>
                </a:xfrm>
                <a:custGeom>
                  <a:avLst/>
                  <a:gdLst>
                    <a:gd name="T0" fmla="*/ 461 w 511"/>
                    <a:gd name="T1" fmla="*/ 509 h 1467"/>
                    <a:gd name="T2" fmla="*/ 447 w 511"/>
                    <a:gd name="T3" fmla="*/ 461 h 1467"/>
                    <a:gd name="T4" fmla="*/ 411 w 511"/>
                    <a:gd name="T5" fmla="*/ 425 h 1467"/>
                    <a:gd name="T6" fmla="*/ 511 w 511"/>
                    <a:gd name="T7" fmla="*/ 237 h 1467"/>
                    <a:gd name="T8" fmla="*/ 25 w 511"/>
                    <a:gd name="T9" fmla="*/ 232 h 1467"/>
                    <a:gd name="T10" fmla="*/ 324 w 511"/>
                    <a:gd name="T11" fmla="*/ 353 h 1467"/>
                    <a:gd name="T12" fmla="*/ 328 w 511"/>
                    <a:gd name="T13" fmla="*/ 659 h 1467"/>
                    <a:gd name="T14" fmla="*/ 282 w 511"/>
                    <a:gd name="T15" fmla="*/ 720 h 1467"/>
                    <a:gd name="T16" fmla="*/ 123 w 511"/>
                    <a:gd name="T17" fmla="*/ 721 h 1467"/>
                    <a:gd name="T18" fmla="*/ 89 w 511"/>
                    <a:gd name="T19" fmla="*/ 730 h 1467"/>
                    <a:gd name="T20" fmla="*/ 0 w 511"/>
                    <a:gd name="T21" fmla="*/ 997 h 1467"/>
                    <a:gd name="T22" fmla="*/ 35 w 511"/>
                    <a:gd name="T23" fmla="*/ 1104 h 1467"/>
                    <a:gd name="T24" fmla="*/ 67 w 511"/>
                    <a:gd name="T25" fmla="*/ 1070 h 1467"/>
                    <a:gd name="T26" fmla="*/ 92 w 511"/>
                    <a:gd name="T27" fmla="*/ 818 h 1467"/>
                    <a:gd name="T28" fmla="*/ 142 w 511"/>
                    <a:gd name="T29" fmla="*/ 1467 h 1467"/>
                    <a:gd name="T30" fmla="*/ 191 w 511"/>
                    <a:gd name="T31" fmla="*/ 1057 h 1467"/>
                    <a:gd name="T32" fmla="*/ 210 w 511"/>
                    <a:gd name="T33" fmla="*/ 1418 h 1467"/>
                    <a:gd name="T34" fmla="*/ 308 w 511"/>
                    <a:gd name="T35" fmla="*/ 1418 h 1467"/>
                    <a:gd name="T36" fmla="*/ 311 w 511"/>
                    <a:gd name="T37" fmla="*/ 776 h 1467"/>
                    <a:gd name="T38" fmla="*/ 411 w 511"/>
                    <a:gd name="T39" fmla="*/ 622 h 1467"/>
                    <a:gd name="T40" fmla="*/ 188 w 511"/>
                    <a:gd name="T41" fmla="*/ 414 h 1467"/>
                    <a:gd name="T42" fmla="*/ 357 w 511"/>
                    <a:gd name="T43" fmla="*/ 39 h 1467"/>
                    <a:gd name="T44" fmla="*/ 188 w 511"/>
                    <a:gd name="T45" fmla="*/ 414 h 1467"/>
                    <a:gd name="T46" fmla="*/ 200 w 511"/>
                    <a:gd name="T47" fmla="*/ 754 h 1467"/>
                    <a:gd name="T48" fmla="*/ 223 w 511"/>
                    <a:gd name="T49" fmla="*/ 784 h 1467"/>
                    <a:gd name="T50" fmla="*/ 200 w 511"/>
                    <a:gd name="T51" fmla="*/ 794 h 1467"/>
                    <a:gd name="T52" fmla="*/ 177 w 511"/>
                    <a:gd name="T53" fmla="*/ 784 h 1467"/>
                    <a:gd name="T54" fmla="*/ 200 w 511"/>
                    <a:gd name="T55" fmla="*/ 1012 h 1467"/>
                    <a:gd name="T56" fmla="*/ 184 w 511"/>
                    <a:gd name="T57" fmla="*/ 803 h 1467"/>
                    <a:gd name="T58" fmla="*/ 200 w 511"/>
                    <a:gd name="T59" fmla="*/ 806 h 1467"/>
                    <a:gd name="T60" fmla="*/ 216 w 511"/>
                    <a:gd name="T61" fmla="*/ 803 h 1467"/>
                    <a:gd name="T62" fmla="*/ 200 w 511"/>
                    <a:gd name="T63" fmla="*/ 1012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1" h="1467">
                      <a:moveTo>
                        <a:pt x="437" y="524"/>
                      </a:moveTo>
                      <a:cubicBezTo>
                        <a:pt x="461" y="509"/>
                        <a:pt x="461" y="509"/>
                        <a:pt x="461" y="509"/>
                      </a:cubicBezTo>
                      <a:cubicBezTo>
                        <a:pt x="444" y="480"/>
                        <a:pt x="444" y="480"/>
                        <a:pt x="444" y="480"/>
                      </a:cubicBezTo>
                      <a:cubicBezTo>
                        <a:pt x="445" y="474"/>
                        <a:pt x="446" y="467"/>
                        <a:pt x="447" y="461"/>
                      </a:cubicBezTo>
                      <a:cubicBezTo>
                        <a:pt x="449" y="443"/>
                        <a:pt x="437" y="427"/>
                        <a:pt x="419" y="425"/>
                      </a:cubicBezTo>
                      <a:cubicBezTo>
                        <a:pt x="417" y="424"/>
                        <a:pt x="414" y="425"/>
                        <a:pt x="411" y="425"/>
                      </a:cubicBezTo>
                      <a:cubicBezTo>
                        <a:pt x="356" y="333"/>
                        <a:pt x="356" y="333"/>
                        <a:pt x="356" y="333"/>
                      </a:cubicBezTo>
                      <a:cubicBezTo>
                        <a:pt x="511" y="237"/>
                        <a:pt x="511" y="237"/>
                        <a:pt x="511" y="237"/>
                      </a:cubicBezTo>
                      <a:cubicBezTo>
                        <a:pt x="369" y="0"/>
                        <a:pt x="369" y="0"/>
                        <a:pt x="369" y="0"/>
                      </a:cubicBezTo>
                      <a:cubicBezTo>
                        <a:pt x="25" y="232"/>
                        <a:pt x="25" y="232"/>
                        <a:pt x="25" y="232"/>
                      </a:cubicBezTo>
                      <a:cubicBezTo>
                        <a:pt x="178" y="445"/>
                        <a:pt x="178" y="445"/>
                        <a:pt x="178" y="445"/>
                      </a:cubicBezTo>
                      <a:cubicBezTo>
                        <a:pt x="324" y="353"/>
                        <a:pt x="324" y="353"/>
                        <a:pt x="324" y="353"/>
                      </a:cubicBezTo>
                      <a:cubicBezTo>
                        <a:pt x="383" y="453"/>
                        <a:pt x="383" y="453"/>
                        <a:pt x="383" y="453"/>
                      </a:cubicBezTo>
                      <a:cubicBezTo>
                        <a:pt x="372" y="541"/>
                        <a:pt x="351" y="612"/>
                        <a:pt x="328" y="659"/>
                      </a:cubicBezTo>
                      <a:cubicBezTo>
                        <a:pt x="316" y="683"/>
                        <a:pt x="304" y="700"/>
                        <a:pt x="294" y="710"/>
                      </a:cubicBezTo>
                      <a:cubicBezTo>
                        <a:pt x="289" y="715"/>
                        <a:pt x="285" y="718"/>
                        <a:pt x="282" y="720"/>
                      </a:cubicBezTo>
                      <a:cubicBezTo>
                        <a:pt x="280" y="721"/>
                        <a:pt x="278" y="721"/>
                        <a:pt x="278" y="721"/>
                      </a:cubicBezTo>
                      <a:cubicBezTo>
                        <a:pt x="123" y="721"/>
                        <a:pt x="123" y="721"/>
                        <a:pt x="123" y="721"/>
                      </a:cubicBezTo>
                      <a:cubicBezTo>
                        <a:pt x="123" y="721"/>
                        <a:pt x="122" y="721"/>
                        <a:pt x="122" y="721"/>
                      </a:cubicBezTo>
                      <a:cubicBezTo>
                        <a:pt x="115" y="721"/>
                        <a:pt x="103" y="723"/>
                        <a:pt x="89" y="730"/>
                      </a:cubicBezTo>
                      <a:cubicBezTo>
                        <a:pt x="67" y="740"/>
                        <a:pt x="44" y="764"/>
                        <a:pt x="28" y="805"/>
                      </a:cubicBezTo>
                      <a:cubicBezTo>
                        <a:pt x="11" y="847"/>
                        <a:pt x="0" y="907"/>
                        <a:pt x="0" y="997"/>
                      </a:cubicBezTo>
                      <a:cubicBezTo>
                        <a:pt x="0" y="1021"/>
                        <a:pt x="1" y="1046"/>
                        <a:pt x="3" y="1074"/>
                      </a:cubicBezTo>
                      <a:cubicBezTo>
                        <a:pt x="4" y="1091"/>
                        <a:pt x="18" y="1104"/>
                        <a:pt x="35" y="1104"/>
                      </a:cubicBezTo>
                      <a:cubicBezTo>
                        <a:pt x="35" y="1104"/>
                        <a:pt x="36" y="1104"/>
                        <a:pt x="36" y="1104"/>
                      </a:cubicBezTo>
                      <a:cubicBezTo>
                        <a:pt x="54" y="1103"/>
                        <a:pt x="68" y="1088"/>
                        <a:pt x="67" y="1070"/>
                      </a:cubicBezTo>
                      <a:cubicBezTo>
                        <a:pt x="65" y="1044"/>
                        <a:pt x="64" y="1019"/>
                        <a:pt x="64" y="997"/>
                      </a:cubicBezTo>
                      <a:cubicBezTo>
                        <a:pt x="64" y="900"/>
                        <a:pt x="78" y="846"/>
                        <a:pt x="92" y="818"/>
                      </a:cubicBezTo>
                      <a:cubicBezTo>
                        <a:pt x="92" y="1418"/>
                        <a:pt x="92" y="1418"/>
                        <a:pt x="92" y="1418"/>
                      </a:cubicBezTo>
                      <a:cubicBezTo>
                        <a:pt x="92" y="1445"/>
                        <a:pt x="114" y="1467"/>
                        <a:pt x="142" y="1467"/>
                      </a:cubicBezTo>
                      <a:cubicBezTo>
                        <a:pt x="169" y="1467"/>
                        <a:pt x="191" y="1445"/>
                        <a:pt x="191" y="1418"/>
                      </a:cubicBezTo>
                      <a:cubicBezTo>
                        <a:pt x="191" y="1057"/>
                        <a:pt x="191" y="1057"/>
                        <a:pt x="191" y="1057"/>
                      </a:cubicBezTo>
                      <a:cubicBezTo>
                        <a:pt x="210" y="1057"/>
                        <a:pt x="210" y="1057"/>
                        <a:pt x="210" y="1057"/>
                      </a:cubicBezTo>
                      <a:cubicBezTo>
                        <a:pt x="210" y="1418"/>
                        <a:pt x="210" y="1418"/>
                        <a:pt x="210" y="1418"/>
                      </a:cubicBezTo>
                      <a:cubicBezTo>
                        <a:pt x="210" y="1445"/>
                        <a:pt x="232" y="1467"/>
                        <a:pt x="259" y="1467"/>
                      </a:cubicBezTo>
                      <a:cubicBezTo>
                        <a:pt x="286" y="1467"/>
                        <a:pt x="308" y="1445"/>
                        <a:pt x="308" y="1418"/>
                      </a:cubicBezTo>
                      <a:cubicBezTo>
                        <a:pt x="308" y="778"/>
                        <a:pt x="308" y="778"/>
                        <a:pt x="308" y="778"/>
                      </a:cubicBezTo>
                      <a:cubicBezTo>
                        <a:pt x="309" y="777"/>
                        <a:pt x="310" y="777"/>
                        <a:pt x="311" y="776"/>
                      </a:cubicBezTo>
                      <a:cubicBezTo>
                        <a:pt x="330" y="767"/>
                        <a:pt x="344" y="752"/>
                        <a:pt x="358" y="733"/>
                      </a:cubicBezTo>
                      <a:cubicBezTo>
                        <a:pt x="378" y="705"/>
                        <a:pt x="396" y="668"/>
                        <a:pt x="411" y="622"/>
                      </a:cubicBezTo>
                      <a:cubicBezTo>
                        <a:pt x="421" y="593"/>
                        <a:pt x="430" y="560"/>
                        <a:pt x="437" y="524"/>
                      </a:cubicBezTo>
                      <a:close/>
                      <a:moveTo>
                        <a:pt x="188" y="414"/>
                      </a:moveTo>
                      <a:cubicBezTo>
                        <a:pt x="57" y="239"/>
                        <a:pt x="57" y="239"/>
                        <a:pt x="57" y="239"/>
                      </a:cubicBezTo>
                      <a:cubicBezTo>
                        <a:pt x="357" y="39"/>
                        <a:pt x="357" y="39"/>
                        <a:pt x="357" y="39"/>
                      </a:cubicBezTo>
                      <a:cubicBezTo>
                        <a:pt x="471" y="231"/>
                        <a:pt x="471" y="231"/>
                        <a:pt x="471" y="231"/>
                      </a:cubicBezTo>
                      <a:lnTo>
                        <a:pt x="188" y="414"/>
                      </a:lnTo>
                      <a:close/>
                      <a:moveTo>
                        <a:pt x="185" y="754"/>
                      </a:moveTo>
                      <a:cubicBezTo>
                        <a:pt x="200" y="754"/>
                        <a:pt x="200" y="754"/>
                        <a:pt x="200" y="754"/>
                      </a:cubicBezTo>
                      <a:cubicBezTo>
                        <a:pt x="215" y="754"/>
                        <a:pt x="215" y="754"/>
                        <a:pt x="215" y="754"/>
                      </a:cubicBezTo>
                      <a:cubicBezTo>
                        <a:pt x="223" y="784"/>
                        <a:pt x="223" y="784"/>
                        <a:pt x="223" y="784"/>
                      </a:cubicBezTo>
                      <a:cubicBezTo>
                        <a:pt x="222" y="786"/>
                        <a:pt x="222" y="786"/>
                        <a:pt x="222" y="786"/>
                      </a:cubicBezTo>
                      <a:cubicBezTo>
                        <a:pt x="216" y="791"/>
                        <a:pt x="208" y="794"/>
                        <a:pt x="200" y="794"/>
                      </a:cubicBezTo>
                      <a:cubicBezTo>
                        <a:pt x="193" y="794"/>
                        <a:pt x="185" y="791"/>
                        <a:pt x="179" y="786"/>
                      </a:cubicBezTo>
                      <a:cubicBezTo>
                        <a:pt x="177" y="784"/>
                        <a:pt x="177" y="784"/>
                        <a:pt x="177" y="784"/>
                      </a:cubicBezTo>
                      <a:lnTo>
                        <a:pt x="185" y="754"/>
                      </a:lnTo>
                      <a:close/>
                      <a:moveTo>
                        <a:pt x="200" y="1012"/>
                      </a:moveTo>
                      <a:cubicBezTo>
                        <a:pt x="162" y="964"/>
                        <a:pt x="162" y="964"/>
                        <a:pt x="162" y="964"/>
                      </a:cubicBezTo>
                      <a:cubicBezTo>
                        <a:pt x="184" y="803"/>
                        <a:pt x="184" y="803"/>
                        <a:pt x="184" y="803"/>
                      </a:cubicBezTo>
                      <a:cubicBezTo>
                        <a:pt x="189" y="805"/>
                        <a:pt x="195" y="806"/>
                        <a:pt x="200" y="806"/>
                      </a:cubicBezTo>
                      <a:cubicBezTo>
                        <a:pt x="200" y="806"/>
                        <a:pt x="200" y="806"/>
                        <a:pt x="200" y="806"/>
                      </a:cubicBezTo>
                      <a:cubicBezTo>
                        <a:pt x="200" y="806"/>
                        <a:pt x="200" y="806"/>
                        <a:pt x="200" y="806"/>
                      </a:cubicBezTo>
                      <a:cubicBezTo>
                        <a:pt x="206" y="806"/>
                        <a:pt x="211" y="805"/>
                        <a:pt x="216" y="803"/>
                      </a:cubicBezTo>
                      <a:cubicBezTo>
                        <a:pt x="238" y="964"/>
                        <a:pt x="238" y="964"/>
                        <a:pt x="238" y="964"/>
                      </a:cubicBezTo>
                      <a:lnTo>
                        <a:pt x="200" y="10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26" name="Oval 212"/>
                <p:cNvSpPr>
                  <a:spLocks noChangeArrowheads="1"/>
                </p:cNvSpPr>
                <p:nvPr/>
              </p:nvSpPr>
              <p:spPr bwMode="auto">
                <a:xfrm>
                  <a:off x="10333038" y="4754563"/>
                  <a:ext cx="293688" cy="295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27" name="Freeform 227"/>
                <p:cNvSpPr>
                  <a:spLocks noEditPoints="1"/>
                </p:cNvSpPr>
                <p:nvPr/>
              </p:nvSpPr>
              <p:spPr bwMode="auto">
                <a:xfrm>
                  <a:off x="9329738" y="3946525"/>
                  <a:ext cx="889000" cy="2365375"/>
                </a:xfrm>
                <a:custGeom>
                  <a:avLst/>
                  <a:gdLst>
                    <a:gd name="T0" fmla="*/ 513 w 543"/>
                    <a:gd name="T1" fmla="*/ 635 h 1446"/>
                    <a:gd name="T2" fmla="*/ 455 w 543"/>
                    <a:gd name="T3" fmla="*/ 754 h 1446"/>
                    <a:gd name="T4" fmla="*/ 415 w 543"/>
                    <a:gd name="T5" fmla="*/ 731 h 1446"/>
                    <a:gd name="T6" fmla="*/ 358 w 543"/>
                    <a:gd name="T7" fmla="*/ 700 h 1446"/>
                    <a:gd name="T8" fmla="*/ 204 w 543"/>
                    <a:gd name="T9" fmla="*/ 700 h 1446"/>
                    <a:gd name="T10" fmla="*/ 135 w 543"/>
                    <a:gd name="T11" fmla="*/ 521 h 1446"/>
                    <a:gd name="T12" fmla="*/ 179 w 543"/>
                    <a:gd name="T13" fmla="*/ 342 h 1446"/>
                    <a:gd name="T14" fmla="*/ 483 w 543"/>
                    <a:gd name="T15" fmla="*/ 206 h 1446"/>
                    <a:gd name="T16" fmla="*/ 0 w 543"/>
                    <a:gd name="T17" fmla="*/ 232 h 1446"/>
                    <a:gd name="T18" fmla="*/ 130 w 543"/>
                    <a:gd name="T19" fmla="*/ 348 h 1446"/>
                    <a:gd name="T20" fmla="*/ 87 w 543"/>
                    <a:gd name="T21" fmla="*/ 372 h 1446"/>
                    <a:gd name="T22" fmla="*/ 36 w 543"/>
                    <a:gd name="T23" fmla="*/ 494 h 1446"/>
                    <a:gd name="T24" fmla="*/ 72 w 543"/>
                    <a:gd name="T25" fmla="*/ 509 h 1446"/>
                    <a:gd name="T26" fmla="*/ 126 w 543"/>
                    <a:gd name="T27" fmla="*/ 715 h 1446"/>
                    <a:gd name="T28" fmla="*/ 166 w 543"/>
                    <a:gd name="T29" fmla="*/ 1396 h 1446"/>
                    <a:gd name="T30" fmla="*/ 265 w 543"/>
                    <a:gd name="T31" fmla="*/ 1396 h 1446"/>
                    <a:gd name="T32" fmla="*/ 284 w 543"/>
                    <a:gd name="T33" fmla="*/ 1035 h 1446"/>
                    <a:gd name="T34" fmla="*/ 333 w 543"/>
                    <a:gd name="T35" fmla="*/ 1446 h 1446"/>
                    <a:gd name="T36" fmla="*/ 383 w 543"/>
                    <a:gd name="T37" fmla="*/ 788 h 1446"/>
                    <a:gd name="T38" fmla="*/ 416 w 543"/>
                    <a:gd name="T39" fmla="*/ 815 h 1446"/>
                    <a:gd name="T40" fmla="*/ 454 w 543"/>
                    <a:gd name="T41" fmla="*/ 827 h 1446"/>
                    <a:gd name="T42" fmla="*/ 521 w 543"/>
                    <a:gd name="T43" fmla="*/ 761 h 1446"/>
                    <a:gd name="T44" fmla="*/ 32 w 543"/>
                    <a:gd name="T45" fmla="*/ 227 h 1446"/>
                    <a:gd name="T46" fmla="*/ 443 w 543"/>
                    <a:gd name="T47" fmla="*/ 212 h 1446"/>
                    <a:gd name="T48" fmla="*/ 32 w 543"/>
                    <a:gd name="T49" fmla="*/ 227 h 1446"/>
                    <a:gd name="T50" fmla="*/ 274 w 543"/>
                    <a:gd name="T51" fmla="*/ 732 h 1446"/>
                    <a:gd name="T52" fmla="*/ 297 w 543"/>
                    <a:gd name="T53" fmla="*/ 762 h 1446"/>
                    <a:gd name="T54" fmla="*/ 274 w 543"/>
                    <a:gd name="T55" fmla="*/ 772 h 1446"/>
                    <a:gd name="T56" fmla="*/ 252 w 543"/>
                    <a:gd name="T57" fmla="*/ 762 h 1446"/>
                    <a:gd name="T58" fmla="*/ 274 w 543"/>
                    <a:gd name="T59" fmla="*/ 990 h 1446"/>
                    <a:gd name="T60" fmla="*/ 258 w 543"/>
                    <a:gd name="T61" fmla="*/ 781 h 1446"/>
                    <a:gd name="T62" fmla="*/ 274 w 543"/>
                    <a:gd name="T63" fmla="*/ 784 h 1446"/>
                    <a:gd name="T64" fmla="*/ 291 w 543"/>
                    <a:gd name="T65" fmla="*/ 781 h 1446"/>
                    <a:gd name="T66" fmla="*/ 274 w 543"/>
                    <a:gd name="T67" fmla="*/ 99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3" h="1446">
                      <a:moveTo>
                        <a:pt x="540" y="671"/>
                      </a:moveTo>
                      <a:cubicBezTo>
                        <a:pt x="543" y="654"/>
                        <a:pt x="531" y="637"/>
                        <a:pt x="513" y="635"/>
                      </a:cubicBezTo>
                      <a:cubicBezTo>
                        <a:pt x="496" y="632"/>
                        <a:pt x="480" y="644"/>
                        <a:pt x="477" y="662"/>
                      </a:cubicBezTo>
                      <a:cubicBezTo>
                        <a:pt x="470" y="710"/>
                        <a:pt x="462" y="740"/>
                        <a:pt x="455" y="754"/>
                      </a:cubicBezTo>
                      <a:cubicBezTo>
                        <a:pt x="453" y="757"/>
                        <a:pt x="452" y="760"/>
                        <a:pt x="451" y="761"/>
                      </a:cubicBezTo>
                      <a:cubicBezTo>
                        <a:pt x="443" y="757"/>
                        <a:pt x="430" y="744"/>
                        <a:pt x="415" y="731"/>
                      </a:cubicBezTo>
                      <a:cubicBezTo>
                        <a:pt x="407" y="724"/>
                        <a:pt x="398" y="717"/>
                        <a:pt x="388" y="711"/>
                      </a:cubicBezTo>
                      <a:cubicBezTo>
                        <a:pt x="380" y="706"/>
                        <a:pt x="370" y="702"/>
                        <a:pt x="358" y="700"/>
                      </a:cubicBezTo>
                      <a:cubicBezTo>
                        <a:pt x="356" y="700"/>
                        <a:pt x="354" y="700"/>
                        <a:pt x="352" y="700"/>
                      </a:cubicBezTo>
                      <a:cubicBezTo>
                        <a:pt x="204" y="700"/>
                        <a:pt x="204" y="700"/>
                        <a:pt x="204" y="700"/>
                      </a:cubicBezTo>
                      <a:cubicBezTo>
                        <a:pt x="198" y="697"/>
                        <a:pt x="185" y="689"/>
                        <a:pt x="172" y="670"/>
                      </a:cubicBezTo>
                      <a:cubicBezTo>
                        <a:pt x="155" y="646"/>
                        <a:pt x="135" y="602"/>
                        <a:pt x="135" y="521"/>
                      </a:cubicBezTo>
                      <a:cubicBezTo>
                        <a:pt x="135" y="485"/>
                        <a:pt x="139" y="440"/>
                        <a:pt x="150" y="387"/>
                      </a:cubicBezTo>
                      <a:cubicBezTo>
                        <a:pt x="179" y="342"/>
                        <a:pt x="179" y="342"/>
                        <a:pt x="179" y="342"/>
                      </a:cubicBezTo>
                      <a:cubicBezTo>
                        <a:pt x="333" y="438"/>
                        <a:pt x="333" y="438"/>
                        <a:pt x="333" y="438"/>
                      </a:cubicBezTo>
                      <a:cubicBezTo>
                        <a:pt x="483" y="206"/>
                        <a:pt x="483" y="206"/>
                        <a:pt x="483" y="206"/>
                      </a:cubicBezTo>
                      <a:cubicBezTo>
                        <a:pt x="122" y="0"/>
                        <a:pt x="122" y="0"/>
                        <a:pt x="122" y="0"/>
                      </a:cubicBezTo>
                      <a:cubicBezTo>
                        <a:pt x="0" y="232"/>
                        <a:pt x="0" y="232"/>
                        <a:pt x="0" y="232"/>
                      </a:cubicBezTo>
                      <a:cubicBezTo>
                        <a:pt x="146" y="322"/>
                        <a:pt x="146" y="322"/>
                        <a:pt x="146" y="322"/>
                      </a:cubicBezTo>
                      <a:cubicBezTo>
                        <a:pt x="130" y="348"/>
                        <a:pt x="130" y="348"/>
                        <a:pt x="130" y="348"/>
                      </a:cubicBezTo>
                      <a:cubicBezTo>
                        <a:pt x="128" y="348"/>
                        <a:pt x="127" y="347"/>
                        <a:pt x="125" y="347"/>
                      </a:cubicBezTo>
                      <a:cubicBezTo>
                        <a:pt x="108" y="344"/>
                        <a:pt x="91" y="355"/>
                        <a:pt x="87" y="372"/>
                      </a:cubicBezTo>
                      <a:cubicBezTo>
                        <a:pt x="84" y="392"/>
                        <a:pt x="81" y="411"/>
                        <a:pt x="78" y="428"/>
                      </a:cubicBezTo>
                      <a:cubicBezTo>
                        <a:pt x="36" y="494"/>
                        <a:pt x="36" y="494"/>
                        <a:pt x="36" y="494"/>
                      </a:cubicBezTo>
                      <a:cubicBezTo>
                        <a:pt x="68" y="515"/>
                        <a:pt x="68" y="515"/>
                        <a:pt x="68" y="515"/>
                      </a:cubicBezTo>
                      <a:cubicBezTo>
                        <a:pt x="72" y="509"/>
                        <a:pt x="72" y="509"/>
                        <a:pt x="72" y="509"/>
                      </a:cubicBezTo>
                      <a:cubicBezTo>
                        <a:pt x="71" y="513"/>
                        <a:pt x="71" y="517"/>
                        <a:pt x="71" y="521"/>
                      </a:cubicBezTo>
                      <a:cubicBezTo>
                        <a:pt x="71" y="618"/>
                        <a:pt x="97" y="679"/>
                        <a:pt x="126" y="715"/>
                      </a:cubicBezTo>
                      <a:cubicBezTo>
                        <a:pt x="140" y="733"/>
                        <a:pt x="155" y="744"/>
                        <a:pt x="166" y="752"/>
                      </a:cubicBezTo>
                      <a:cubicBezTo>
                        <a:pt x="166" y="1396"/>
                        <a:pt x="166" y="1396"/>
                        <a:pt x="166" y="1396"/>
                      </a:cubicBezTo>
                      <a:cubicBezTo>
                        <a:pt x="166" y="1423"/>
                        <a:pt x="188" y="1446"/>
                        <a:pt x="216" y="1446"/>
                      </a:cubicBezTo>
                      <a:cubicBezTo>
                        <a:pt x="243" y="1446"/>
                        <a:pt x="265" y="1423"/>
                        <a:pt x="265" y="1396"/>
                      </a:cubicBezTo>
                      <a:cubicBezTo>
                        <a:pt x="265" y="1035"/>
                        <a:pt x="265" y="1035"/>
                        <a:pt x="265" y="1035"/>
                      </a:cubicBezTo>
                      <a:cubicBezTo>
                        <a:pt x="284" y="1035"/>
                        <a:pt x="284" y="1035"/>
                        <a:pt x="284" y="1035"/>
                      </a:cubicBezTo>
                      <a:cubicBezTo>
                        <a:pt x="284" y="1396"/>
                        <a:pt x="284" y="1396"/>
                        <a:pt x="284" y="1396"/>
                      </a:cubicBezTo>
                      <a:cubicBezTo>
                        <a:pt x="284" y="1423"/>
                        <a:pt x="306" y="1446"/>
                        <a:pt x="333" y="1446"/>
                      </a:cubicBezTo>
                      <a:cubicBezTo>
                        <a:pt x="360" y="1446"/>
                        <a:pt x="383" y="1423"/>
                        <a:pt x="383" y="1396"/>
                      </a:cubicBezTo>
                      <a:cubicBezTo>
                        <a:pt x="383" y="788"/>
                        <a:pt x="383" y="788"/>
                        <a:pt x="383" y="788"/>
                      </a:cubicBezTo>
                      <a:cubicBezTo>
                        <a:pt x="385" y="790"/>
                        <a:pt x="387" y="792"/>
                        <a:pt x="390" y="794"/>
                      </a:cubicBezTo>
                      <a:cubicBezTo>
                        <a:pt x="398" y="801"/>
                        <a:pt x="406" y="808"/>
                        <a:pt x="416" y="815"/>
                      </a:cubicBezTo>
                      <a:cubicBezTo>
                        <a:pt x="425" y="821"/>
                        <a:pt x="437" y="827"/>
                        <a:pt x="453" y="827"/>
                      </a:cubicBezTo>
                      <a:cubicBezTo>
                        <a:pt x="454" y="827"/>
                        <a:pt x="454" y="827"/>
                        <a:pt x="454" y="827"/>
                      </a:cubicBezTo>
                      <a:cubicBezTo>
                        <a:pt x="467" y="827"/>
                        <a:pt x="480" y="822"/>
                        <a:pt x="490" y="813"/>
                      </a:cubicBezTo>
                      <a:cubicBezTo>
                        <a:pt x="505" y="800"/>
                        <a:pt x="513" y="783"/>
                        <a:pt x="521" y="761"/>
                      </a:cubicBezTo>
                      <a:cubicBezTo>
                        <a:pt x="528" y="738"/>
                        <a:pt x="535" y="710"/>
                        <a:pt x="540" y="671"/>
                      </a:cubicBezTo>
                      <a:close/>
                      <a:moveTo>
                        <a:pt x="32" y="227"/>
                      </a:moveTo>
                      <a:cubicBezTo>
                        <a:pt x="130" y="32"/>
                        <a:pt x="130" y="32"/>
                        <a:pt x="130" y="32"/>
                      </a:cubicBezTo>
                      <a:cubicBezTo>
                        <a:pt x="443" y="212"/>
                        <a:pt x="443" y="212"/>
                        <a:pt x="443" y="212"/>
                      </a:cubicBezTo>
                      <a:cubicBezTo>
                        <a:pt x="321" y="399"/>
                        <a:pt x="321" y="399"/>
                        <a:pt x="321" y="399"/>
                      </a:cubicBezTo>
                      <a:lnTo>
                        <a:pt x="32" y="227"/>
                      </a:lnTo>
                      <a:close/>
                      <a:moveTo>
                        <a:pt x="259" y="732"/>
                      </a:moveTo>
                      <a:cubicBezTo>
                        <a:pt x="274" y="732"/>
                        <a:pt x="274" y="732"/>
                        <a:pt x="274" y="732"/>
                      </a:cubicBezTo>
                      <a:cubicBezTo>
                        <a:pt x="290" y="732"/>
                        <a:pt x="290" y="732"/>
                        <a:pt x="290" y="732"/>
                      </a:cubicBezTo>
                      <a:cubicBezTo>
                        <a:pt x="297" y="762"/>
                        <a:pt x="297" y="762"/>
                        <a:pt x="297" y="762"/>
                      </a:cubicBezTo>
                      <a:cubicBezTo>
                        <a:pt x="296" y="764"/>
                        <a:pt x="296" y="764"/>
                        <a:pt x="296" y="764"/>
                      </a:cubicBezTo>
                      <a:cubicBezTo>
                        <a:pt x="290" y="769"/>
                        <a:pt x="282" y="772"/>
                        <a:pt x="274" y="772"/>
                      </a:cubicBezTo>
                      <a:cubicBezTo>
                        <a:pt x="267" y="772"/>
                        <a:pt x="259" y="769"/>
                        <a:pt x="253" y="764"/>
                      </a:cubicBezTo>
                      <a:cubicBezTo>
                        <a:pt x="252" y="762"/>
                        <a:pt x="252" y="762"/>
                        <a:pt x="252" y="762"/>
                      </a:cubicBezTo>
                      <a:lnTo>
                        <a:pt x="259" y="732"/>
                      </a:lnTo>
                      <a:close/>
                      <a:moveTo>
                        <a:pt x="274" y="990"/>
                      </a:moveTo>
                      <a:cubicBezTo>
                        <a:pt x="236" y="942"/>
                        <a:pt x="236" y="942"/>
                        <a:pt x="236" y="942"/>
                      </a:cubicBezTo>
                      <a:cubicBezTo>
                        <a:pt x="258" y="781"/>
                        <a:pt x="258" y="781"/>
                        <a:pt x="258" y="781"/>
                      </a:cubicBezTo>
                      <a:cubicBezTo>
                        <a:pt x="263" y="783"/>
                        <a:pt x="269" y="784"/>
                        <a:pt x="274" y="784"/>
                      </a:cubicBezTo>
                      <a:cubicBezTo>
                        <a:pt x="274" y="784"/>
                        <a:pt x="274" y="784"/>
                        <a:pt x="274" y="784"/>
                      </a:cubicBezTo>
                      <a:cubicBezTo>
                        <a:pt x="274" y="784"/>
                        <a:pt x="274" y="784"/>
                        <a:pt x="274" y="784"/>
                      </a:cubicBezTo>
                      <a:cubicBezTo>
                        <a:pt x="280" y="784"/>
                        <a:pt x="285" y="783"/>
                        <a:pt x="291" y="781"/>
                      </a:cubicBezTo>
                      <a:cubicBezTo>
                        <a:pt x="312" y="942"/>
                        <a:pt x="312" y="942"/>
                        <a:pt x="312" y="942"/>
                      </a:cubicBezTo>
                      <a:lnTo>
                        <a:pt x="274" y="9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28" name="Oval 228"/>
                <p:cNvSpPr>
                  <a:spLocks noChangeArrowheads="1"/>
                </p:cNvSpPr>
                <p:nvPr/>
              </p:nvSpPr>
              <p:spPr bwMode="auto">
                <a:xfrm>
                  <a:off x="9631363" y="4759325"/>
                  <a:ext cx="293688" cy="295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29" name="Freeform 230"/>
                <p:cNvSpPr>
                  <a:spLocks noEditPoints="1"/>
                </p:cNvSpPr>
                <p:nvPr/>
              </p:nvSpPr>
              <p:spPr bwMode="auto">
                <a:xfrm>
                  <a:off x="8299451" y="4337050"/>
                  <a:ext cx="1220788" cy="1970088"/>
                </a:xfrm>
                <a:custGeom>
                  <a:avLst/>
                  <a:gdLst>
                    <a:gd name="T0" fmla="*/ 624 w 746"/>
                    <a:gd name="T1" fmla="*/ 458 h 1204"/>
                    <a:gd name="T2" fmla="*/ 468 w 746"/>
                    <a:gd name="T3" fmla="*/ 458 h 1204"/>
                    <a:gd name="T4" fmla="*/ 450 w 746"/>
                    <a:gd name="T5" fmla="*/ 462 h 1204"/>
                    <a:gd name="T6" fmla="*/ 407 w 746"/>
                    <a:gd name="T7" fmla="*/ 484 h 1204"/>
                    <a:gd name="T8" fmla="*/ 368 w 746"/>
                    <a:gd name="T9" fmla="*/ 396 h 1204"/>
                    <a:gd name="T10" fmla="*/ 340 w 746"/>
                    <a:gd name="T11" fmla="*/ 358 h 1204"/>
                    <a:gd name="T12" fmla="*/ 485 w 746"/>
                    <a:gd name="T13" fmla="*/ 244 h 1204"/>
                    <a:gd name="T14" fmla="*/ 0 w 746"/>
                    <a:gd name="T15" fmla="*/ 216 h 1204"/>
                    <a:gd name="T16" fmla="*/ 293 w 746"/>
                    <a:gd name="T17" fmla="*/ 352 h 1204"/>
                    <a:gd name="T18" fmla="*/ 305 w 746"/>
                    <a:gd name="T19" fmla="*/ 384 h 1204"/>
                    <a:gd name="T20" fmla="*/ 312 w 746"/>
                    <a:gd name="T21" fmla="*/ 537 h 1204"/>
                    <a:gd name="T22" fmla="*/ 364 w 746"/>
                    <a:gd name="T23" fmla="*/ 564 h 1204"/>
                    <a:gd name="T24" fmla="*/ 403 w 746"/>
                    <a:gd name="T25" fmla="*/ 556 h 1204"/>
                    <a:gd name="T26" fmla="*/ 438 w 746"/>
                    <a:gd name="T27" fmla="*/ 1154 h 1204"/>
                    <a:gd name="T28" fmla="*/ 536 w 746"/>
                    <a:gd name="T29" fmla="*/ 1154 h 1204"/>
                    <a:gd name="T30" fmla="*/ 555 w 746"/>
                    <a:gd name="T31" fmla="*/ 793 h 1204"/>
                    <a:gd name="T32" fmla="*/ 604 w 746"/>
                    <a:gd name="T33" fmla="*/ 1204 h 1204"/>
                    <a:gd name="T34" fmla="*/ 654 w 746"/>
                    <a:gd name="T35" fmla="*/ 555 h 1204"/>
                    <a:gd name="T36" fmla="*/ 682 w 746"/>
                    <a:gd name="T37" fmla="*/ 734 h 1204"/>
                    <a:gd name="T38" fmla="*/ 710 w 746"/>
                    <a:gd name="T39" fmla="*/ 841 h 1204"/>
                    <a:gd name="T40" fmla="*/ 743 w 746"/>
                    <a:gd name="T41" fmla="*/ 811 h 1204"/>
                    <a:gd name="T42" fmla="*/ 700 w 746"/>
                    <a:gd name="T43" fmla="*/ 506 h 1204"/>
                    <a:gd name="T44" fmla="*/ 154 w 746"/>
                    <a:gd name="T45" fmla="*/ 406 h 1204"/>
                    <a:gd name="T46" fmla="*/ 341 w 746"/>
                    <a:gd name="T47" fmla="*/ 39 h 1204"/>
                    <a:gd name="T48" fmla="*/ 154 w 746"/>
                    <a:gd name="T49" fmla="*/ 406 h 1204"/>
                    <a:gd name="T50" fmla="*/ 546 w 746"/>
                    <a:gd name="T51" fmla="*/ 491 h 1204"/>
                    <a:gd name="T52" fmla="*/ 569 w 746"/>
                    <a:gd name="T53" fmla="*/ 521 h 1204"/>
                    <a:gd name="T54" fmla="*/ 546 w 746"/>
                    <a:gd name="T55" fmla="*/ 530 h 1204"/>
                    <a:gd name="T56" fmla="*/ 523 w 746"/>
                    <a:gd name="T57" fmla="*/ 521 h 1204"/>
                    <a:gd name="T58" fmla="*/ 364 w 746"/>
                    <a:gd name="T59" fmla="*/ 500 h 1204"/>
                    <a:gd name="T60" fmla="*/ 360 w 746"/>
                    <a:gd name="T61" fmla="*/ 476 h 1204"/>
                    <a:gd name="T62" fmla="*/ 364 w 746"/>
                    <a:gd name="T63" fmla="*/ 500 h 1204"/>
                    <a:gd name="T64" fmla="*/ 508 w 746"/>
                    <a:gd name="T65" fmla="*/ 701 h 1204"/>
                    <a:gd name="T66" fmla="*/ 546 w 746"/>
                    <a:gd name="T67" fmla="*/ 542 h 1204"/>
                    <a:gd name="T68" fmla="*/ 546 w 746"/>
                    <a:gd name="T69" fmla="*/ 542 h 1204"/>
                    <a:gd name="T70" fmla="*/ 584 w 746"/>
                    <a:gd name="T71" fmla="*/ 701 h 1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6" h="1204">
                      <a:moveTo>
                        <a:pt x="657" y="467"/>
                      </a:moveTo>
                      <a:cubicBezTo>
                        <a:pt x="644" y="460"/>
                        <a:pt x="631" y="458"/>
                        <a:pt x="624" y="458"/>
                      </a:cubicBezTo>
                      <a:cubicBezTo>
                        <a:pt x="624" y="458"/>
                        <a:pt x="623" y="458"/>
                        <a:pt x="623" y="458"/>
                      </a:cubicBezTo>
                      <a:cubicBezTo>
                        <a:pt x="468" y="458"/>
                        <a:pt x="468" y="458"/>
                        <a:pt x="468" y="458"/>
                      </a:cubicBezTo>
                      <a:cubicBezTo>
                        <a:pt x="466" y="458"/>
                        <a:pt x="464" y="458"/>
                        <a:pt x="462" y="459"/>
                      </a:cubicBezTo>
                      <a:cubicBezTo>
                        <a:pt x="457" y="459"/>
                        <a:pt x="454" y="461"/>
                        <a:pt x="450" y="462"/>
                      </a:cubicBezTo>
                      <a:cubicBezTo>
                        <a:pt x="441" y="465"/>
                        <a:pt x="434" y="469"/>
                        <a:pt x="425" y="473"/>
                      </a:cubicBezTo>
                      <a:cubicBezTo>
                        <a:pt x="419" y="477"/>
                        <a:pt x="413" y="480"/>
                        <a:pt x="407" y="484"/>
                      </a:cubicBezTo>
                      <a:cubicBezTo>
                        <a:pt x="366" y="408"/>
                        <a:pt x="366" y="408"/>
                        <a:pt x="366" y="408"/>
                      </a:cubicBezTo>
                      <a:cubicBezTo>
                        <a:pt x="367" y="404"/>
                        <a:pt x="368" y="400"/>
                        <a:pt x="368" y="396"/>
                      </a:cubicBezTo>
                      <a:cubicBezTo>
                        <a:pt x="372" y="379"/>
                        <a:pt x="360" y="362"/>
                        <a:pt x="343" y="359"/>
                      </a:cubicBezTo>
                      <a:cubicBezTo>
                        <a:pt x="342" y="359"/>
                        <a:pt x="341" y="358"/>
                        <a:pt x="340" y="358"/>
                      </a:cubicBezTo>
                      <a:cubicBezTo>
                        <a:pt x="326" y="333"/>
                        <a:pt x="326" y="333"/>
                        <a:pt x="326" y="333"/>
                      </a:cubicBezTo>
                      <a:cubicBezTo>
                        <a:pt x="485" y="244"/>
                        <a:pt x="485" y="244"/>
                        <a:pt x="485" y="244"/>
                      </a:cubicBezTo>
                      <a:cubicBezTo>
                        <a:pt x="354" y="0"/>
                        <a:pt x="354" y="0"/>
                        <a:pt x="354" y="0"/>
                      </a:cubicBezTo>
                      <a:cubicBezTo>
                        <a:pt x="0" y="216"/>
                        <a:pt x="0" y="216"/>
                        <a:pt x="0" y="216"/>
                      </a:cubicBezTo>
                      <a:cubicBezTo>
                        <a:pt x="143" y="436"/>
                        <a:pt x="143" y="436"/>
                        <a:pt x="143" y="436"/>
                      </a:cubicBezTo>
                      <a:cubicBezTo>
                        <a:pt x="293" y="352"/>
                        <a:pt x="293" y="352"/>
                        <a:pt x="293" y="352"/>
                      </a:cubicBezTo>
                      <a:cubicBezTo>
                        <a:pt x="307" y="378"/>
                        <a:pt x="307" y="378"/>
                        <a:pt x="307" y="378"/>
                      </a:cubicBezTo>
                      <a:cubicBezTo>
                        <a:pt x="306" y="380"/>
                        <a:pt x="306" y="382"/>
                        <a:pt x="305" y="384"/>
                      </a:cubicBezTo>
                      <a:cubicBezTo>
                        <a:pt x="299" y="419"/>
                        <a:pt x="296" y="447"/>
                        <a:pt x="296" y="470"/>
                      </a:cubicBezTo>
                      <a:cubicBezTo>
                        <a:pt x="296" y="497"/>
                        <a:pt x="300" y="518"/>
                        <a:pt x="312" y="537"/>
                      </a:cubicBezTo>
                      <a:cubicBezTo>
                        <a:pt x="318" y="546"/>
                        <a:pt x="326" y="553"/>
                        <a:pt x="336" y="558"/>
                      </a:cubicBezTo>
                      <a:cubicBezTo>
                        <a:pt x="345" y="563"/>
                        <a:pt x="355" y="564"/>
                        <a:pt x="364" y="564"/>
                      </a:cubicBezTo>
                      <a:cubicBezTo>
                        <a:pt x="364" y="564"/>
                        <a:pt x="364" y="564"/>
                        <a:pt x="364" y="564"/>
                      </a:cubicBezTo>
                      <a:cubicBezTo>
                        <a:pt x="379" y="564"/>
                        <a:pt x="391" y="561"/>
                        <a:pt x="403" y="556"/>
                      </a:cubicBezTo>
                      <a:cubicBezTo>
                        <a:pt x="438" y="621"/>
                        <a:pt x="438" y="621"/>
                        <a:pt x="438" y="621"/>
                      </a:cubicBezTo>
                      <a:cubicBezTo>
                        <a:pt x="438" y="1154"/>
                        <a:pt x="438" y="1154"/>
                        <a:pt x="438" y="1154"/>
                      </a:cubicBezTo>
                      <a:cubicBezTo>
                        <a:pt x="438" y="1182"/>
                        <a:pt x="460" y="1204"/>
                        <a:pt x="487" y="1204"/>
                      </a:cubicBezTo>
                      <a:cubicBezTo>
                        <a:pt x="514" y="1204"/>
                        <a:pt x="536" y="1182"/>
                        <a:pt x="536" y="1154"/>
                      </a:cubicBezTo>
                      <a:cubicBezTo>
                        <a:pt x="536" y="793"/>
                        <a:pt x="536" y="793"/>
                        <a:pt x="536" y="793"/>
                      </a:cubicBezTo>
                      <a:cubicBezTo>
                        <a:pt x="555" y="793"/>
                        <a:pt x="555" y="793"/>
                        <a:pt x="555" y="793"/>
                      </a:cubicBezTo>
                      <a:cubicBezTo>
                        <a:pt x="555" y="1154"/>
                        <a:pt x="555" y="1154"/>
                        <a:pt x="555" y="1154"/>
                      </a:cubicBezTo>
                      <a:cubicBezTo>
                        <a:pt x="555" y="1182"/>
                        <a:pt x="577" y="1204"/>
                        <a:pt x="604" y="1204"/>
                      </a:cubicBezTo>
                      <a:cubicBezTo>
                        <a:pt x="632" y="1204"/>
                        <a:pt x="654" y="1182"/>
                        <a:pt x="654" y="1154"/>
                      </a:cubicBezTo>
                      <a:cubicBezTo>
                        <a:pt x="654" y="555"/>
                        <a:pt x="654" y="555"/>
                        <a:pt x="654" y="555"/>
                      </a:cubicBezTo>
                      <a:cubicBezTo>
                        <a:pt x="656" y="559"/>
                        <a:pt x="659" y="565"/>
                        <a:pt x="661" y="572"/>
                      </a:cubicBezTo>
                      <a:cubicBezTo>
                        <a:pt x="672" y="603"/>
                        <a:pt x="682" y="654"/>
                        <a:pt x="682" y="734"/>
                      </a:cubicBezTo>
                      <a:cubicBezTo>
                        <a:pt x="682" y="756"/>
                        <a:pt x="681" y="780"/>
                        <a:pt x="679" y="807"/>
                      </a:cubicBezTo>
                      <a:cubicBezTo>
                        <a:pt x="678" y="825"/>
                        <a:pt x="692" y="840"/>
                        <a:pt x="710" y="841"/>
                      </a:cubicBezTo>
                      <a:cubicBezTo>
                        <a:pt x="710" y="841"/>
                        <a:pt x="711" y="841"/>
                        <a:pt x="711" y="841"/>
                      </a:cubicBezTo>
                      <a:cubicBezTo>
                        <a:pt x="728" y="841"/>
                        <a:pt x="742" y="828"/>
                        <a:pt x="743" y="811"/>
                      </a:cubicBezTo>
                      <a:cubicBezTo>
                        <a:pt x="745" y="783"/>
                        <a:pt x="746" y="758"/>
                        <a:pt x="746" y="734"/>
                      </a:cubicBezTo>
                      <a:cubicBezTo>
                        <a:pt x="746" y="613"/>
                        <a:pt x="726" y="547"/>
                        <a:pt x="700" y="506"/>
                      </a:cubicBezTo>
                      <a:cubicBezTo>
                        <a:pt x="687" y="486"/>
                        <a:pt x="672" y="474"/>
                        <a:pt x="657" y="467"/>
                      </a:cubicBezTo>
                      <a:close/>
                      <a:moveTo>
                        <a:pt x="154" y="406"/>
                      </a:moveTo>
                      <a:cubicBezTo>
                        <a:pt x="31" y="225"/>
                        <a:pt x="31" y="225"/>
                        <a:pt x="31" y="225"/>
                      </a:cubicBezTo>
                      <a:cubicBezTo>
                        <a:pt x="341" y="39"/>
                        <a:pt x="341" y="39"/>
                        <a:pt x="341" y="39"/>
                      </a:cubicBezTo>
                      <a:cubicBezTo>
                        <a:pt x="445" y="236"/>
                        <a:pt x="445" y="236"/>
                        <a:pt x="445" y="236"/>
                      </a:cubicBezTo>
                      <a:lnTo>
                        <a:pt x="154" y="406"/>
                      </a:lnTo>
                      <a:close/>
                      <a:moveTo>
                        <a:pt x="531" y="491"/>
                      </a:moveTo>
                      <a:cubicBezTo>
                        <a:pt x="546" y="491"/>
                        <a:pt x="546" y="491"/>
                        <a:pt x="546" y="491"/>
                      </a:cubicBezTo>
                      <a:cubicBezTo>
                        <a:pt x="561" y="491"/>
                        <a:pt x="561" y="491"/>
                        <a:pt x="561" y="491"/>
                      </a:cubicBezTo>
                      <a:cubicBezTo>
                        <a:pt x="569" y="521"/>
                        <a:pt x="569" y="521"/>
                        <a:pt x="569" y="521"/>
                      </a:cubicBezTo>
                      <a:cubicBezTo>
                        <a:pt x="567" y="523"/>
                        <a:pt x="567" y="523"/>
                        <a:pt x="567" y="523"/>
                      </a:cubicBezTo>
                      <a:cubicBezTo>
                        <a:pt x="561" y="528"/>
                        <a:pt x="553" y="530"/>
                        <a:pt x="546" y="530"/>
                      </a:cubicBezTo>
                      <a:cubicBezTo>
                        <a:pt x="538" y="530"/>
                        <a:pt x="530" y="528"/>
                        <a:pt x="524" y="523"/>
                      </a:cubicBezTo>
                      <a:cubicBezTo>
                        <a:pt x="523" y="521"/>
                        <a:pt x="523" y="521"/>
                        <a:pt x="523" y="521"/>
                      </a:cubicBezTo>
                      <a:lnTo>
                        <a:pt x="531" y="491"/>
                      </a:lnTo>
                      <a:close/>
                      <a:moveTo>
                        <a:pt x="364" y="500"/>
                      </a:moveTo>
                      <a:cubicBezTo>
                        <a:pt x="364" y="500"/>
                        <a:pt x="364" y="500"/>
                        <a:pt x="364" y="500"/>
                      </a:cubicBezTo>
                      <a:cubicBezTo>
                        <a:pt x="363" y="498"/>
                        <a:pt x="360" y="490"/>
                        <a:pt x="360" y="476"/>
                      </a:cubicBezTo>
                      <a:cubicBezTo>
                        <a:pt x="372" y="499"/>
                        <a:pt x="372" y="499"/>
                        <a:pt x="372" y="499"/>
                      </a:cubicBezTo>
                      <a:cubicBezTo>
                        <a:pt x="369" y="500"/>
                        <a:pt x="366" y="500"/>
                        <a:pt x="364" y="500"/>
                      </a:cubicBezTo>
                      <a:close/>
                      <a:moveTo>
                        <a:pt x="546" y="749"/>
                      </a:moveTo>
                      <a:cubicBezTo>
                        <a:pt x="508" y="701"/>
                        <a:pt x="508" y="701"/>
                        <a:pt x="508" y="701"/>
                      </a:cubicBezTo>
                      <a:cubicBezTo>
                        <a:pt x="530" y="539"/>
                        <a:pt x="530" y="539"/>
                        <a:pt x="530" y="539"/>
                      </a:cubicBezTo>
                      <a:cubicBezTo>
                        <a:pt x="535" y="541"/>
                        <a:pt x="540" y="542"/>
                        <a:pt x="546" y="542"/>
                      </a:cubicBezTo>
                      <a:cubicBezTo>
                        <a:pt x="546" y="542"/>
                        <a:pt x="546" y="542"/>
                        <a:pt x="546" y="542"/>
                      </a:cubicBezTo>
                      <a:cubicBezTo>
                        <a:pt x="546" y="542"/>
                        <a:pt x="546" y="542"/>
                        <a:pt x="546" y="542"/>
                      </a:cubicBezTo>
                      <a:cubicBezTo>
                        <a:pt x="551" y="542"/>
                        <a:pt x="557" y="541"/>
                        <a:pt x="562" y="539"/>
                      </a:cubicBezTo>
                      <a:cubicBezTo>
                        <a:pt x="584" y="701"/>
                        <a:pt x="584" y="701"/>
                        <a:pt x="584" y="701"/>
                      </a:cubicBezTo>
                      <a:lnTo>
                        <a:pt x="546" y="7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30" name="Oval 231"/>
                <p:cNvSpPr>
                  <a:spLocks noChangeArrowheads="1"/>
                </p:cNvSpPr>
                <p:nvPr/>
              </p:nvSpPr>
              <p:spPr bwMode="auto">
                <a:xfrm>
                  <a:off x="9045576" y="4754563"/>
                  <a:ext cx="293688" cy="295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31" name="Freeform 232"/>
                <p:cNvSpPr>
                  <a:spLocks noEditPoints="1"/>
                </p:cNvSpPr>
                <p:nvPr/>
              </p:nvSpPr>
              <p:spPr bwMode="auto">
                <a:xfrm>
                  <a:off x="10739438" y="4337050"/>
                  <a:ext cx="1220788" cy="1970088"/>
                </a:xfrm>
                <a:custGeom>
                  <a:avLst/>
                  <a:gdLst>
                    <a:gd name="T0" fmla="*/ 420 w 746"/>
                    <a:gd name="T1" fmla="*/ 333 h 1204"/>
                    <a:gd name="T2" fmla="*/ 403 w 746"/>
                    <a:gd name="T3" fmla="*/ 359 h 1204"/>
                    <a:gd name="T4" fmla="*/ 380 w 746"/>
                    <a:gd name="T5" fmla="*/ 408 h 1204"/>
                    <a:gd name="T6" fmla="*/ 324 w 746"/>
                    <a:gd name="T7" fmla="*/ 475 h 1204"/>
                    <a:gd name="T8" fmla="*/ 285 w 746"/>
                    <a:gd name="T9" fmla="*/ 459 h 1204"/>
                    <a:gd name="T10" fmla="*/ 123 w 746"/>
                    <a:gd name="T11" fmla="*/ 458 h 1204"/>
                    <a:gd name="T12" fmla="*/ 89 w 746"/>
                    <a:gd name="T13" fmla="*/ 467 h 1204"/>
                    <a:gd name="T14" fmla="*/ 0 w 746"/>
                    <a:gd name="T15" fmla="*/ 734 h 1204"/>
                    <a:gd name="T16" fmla="*/ 34 w 746"/>
                    <a:gd name="T17" fmla="*/ 841 h 1204"/>
                    <a:gd name="T18" fmla="*/ 66 w 746"/>
                    <a:gd name="T19" fmla="*/ 807 h 1204"/>
                    <a:gd name="T20" fmla="*/ 92 w 746"/>
                    <a:gd name="T21" fmla="*/ 554 h 1204"/>
                    <a:gd name="T22" fmla="*/ 141 w 746"/>
                    <a:gd name="T23" fmla="*/ 1204 h 1204"/>
                    <a:gd name="T24" fmla="*/ 191 w 746"/>
                    <a:gd name="T25" fmla="*/ 793 h 1204"/>
                    <a:gd name="T26" fmla="*/ 209 w 746"/>
                    <a:gd name="T27" fmla="*/ 1154 h 1204"/>
                    <a:gd name="T28" fmla="*/ 308 w 746"/>
                    <a:gd name="T29" fmla="*/ 1154 h 1204"/>
                    <a:gd name="T30" fmla="*/ 343 w 746"/>
                    <a:gd name="T31" fmla="*/ 556 h 1204"/>
                    <a:gd name="T32" fmla="*/ 382 w 746"/>
                    <a:gd name="T33" fmla="*/ 564 h 1204"/>
                    <a:gd name="T34" fmla="*/ 442 w 746"/>
                    <a:gd name="T35" fmla="*/ 522 h 1204"/>
                    <a:gd name="T36" fmla="*/ 441 w 746"/>
                    <a:gd name="T37" fmla="*/ 384 h 1204"/>
                    <a:gd name="T38" fmla="*/ 453 w 746"/>
                    <a:gd name="T39" fmla="*/ 352 h 1204"/>
                    <a:gd name="T40" fmla="*/ 746 w 746"/>
                    <a:gd name="T41" fmla="*/ 216 h 1204"/>
                    <a:gd name="T42" fmla="*/ 261 w 746"/>
                    <a:gd name="T43" fmla="*/ 244 h 1204"/>
                    <a:gd name="T44" fmla="*/ 200 w 746"/>
                    <a:gd name="T45" fmla="*/ 491 h 1204"/>
                    <a:gd name="T46" fmla="*/ 223 w 746"/>
                    <a:gd name="T47" fmla="*/ 521 h 1204"/>
                    <a:gd name="T48" fmla="*/ 200 w 746"/>
                    <a:gd name="T49" fmla="*/ 530 h 1204"/>
                    <a:gd name="T50" fmla="*/ 177 w 746"/>
                    <a:gd name="T51" fmla="*/ 521 h 1204"/>
                    <a:gd name="T52" fmla="*/ 162 w 746"/>
                    <a:gd name="T53" fmla="*/ 701 h 1204"/>
                    <a:gd name="T54" fmla="*/ 200 w 746"/>
                    <a:gd name="T55" fmla="*/ 542 h 1204"/>
                    <a:gd name="T56" fmla="*/ 200 w 746"/>
                    <a:gd name="T57" fmla="*/ 542 h 1204"/>
                    <a:gd name="T58" fmla="*/ 238 w 746"/>
                    <a:gd name="T59" fmla="*/ 701 h 1204"/>
                    <a:gd name="T60" fmla="*/ 162 w 746"/>
                    <a:gd name="T61" fmla="*/ 701 h 1204"/>
                    <a:gd name="T62" fmla="*/ 374 w 746"/>
                    <a:gd name="T63" fmla="*/ 499 h 1204"/>
                    <a:gd name="T64" fmla="*/ 382 w 746"/>
                    <a:gd name="T65" fmla="*/ 500 h 1204"/>
                    <a:gd name="T66" fmla="*/ 592 w 746"/>
                    <a:gd name="T67" fmla="*/ 406 h 1204"/>
                    <a:gd name="T68" fmla="*/ 405 w 746"/>
                    <a:gd name="T69" fmla="*/ 39 h 1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6" h="1204">
                      <a:moveTo>
                        <a:pt x="261" y="244"/>
                      </a:moveTo>
                      <a:cubicBezTo>
                        <a:pt x="420" y="333"/>
                        <a:pt x="420" y="333"/>
                        <a:pt x="420" y="333"/>
                      </a:cubicBezTo>
                      <a:cubicBezTo>
                        <a:pt x="406" y="358"/>
                        <a:pt x="406" y="358"/>
                        <a:pt x="406" y="358"/>
                      </a:cubicBezTo>
                      <a:cubicBezTo>
                        <a:pt x="405" y="358"/>
                        <a:pt x="404" y="359"/>
                        <a:pt x="403" y="359"/>
                      </a:cubicBezTo>
                      <a:cubicBezTo>
                        <a:pt x="386" y="362"/>
                        <a:pt x="374" y="379"/>
                        <a:pt x="378" y="396"/>
                      </a:cubicBezTo>
                      <a:cubicBezTo>
                        <a:pt x="378" y="400"/>
                        <a:pt x="379" y="404"/>
                        <a:pt x="380" y="408"/>
                      </a:cubicBezTo>
                      <a:cubicBezTo>
                        <a:pt x="339" y="484"/>
                        <a:pt x="339" y="484"/>
                        <a:pt x="339" y="484"/>
                      </a:cubicBezTo>
                      <a:cubicBezTo>
                        <a:pt x="334" y="481"/>
                        <a:pt x="329" y="478"/>
                        <a:pt x="324" y="475"/>
                      </a:cubicBezTo>
                      <a:cubicBezTo>
                        <a:pt x="317" y="472"/>
                        <a:pt x="310" y="468"/>
                        <a:pt x="303" y="465"/>
                      </a:cubicBezTo>
                      <a:cubicBezTo>
                        <a:pt x="297" y="462"/>
                        <a:pt x="292" y="460"/>
                        <a:pt x="285" y="459"/>
                      </a:cubicBezTo>
                      <a:cubicBezTo>
                        <a:pt x="282" y="458"/>
                        <a:pt x="280" y="458"/>
                        <a:pt x="277" y="458"/>
                      </a:cubicBezTo>
                      <a:cubicBezTo>
                        <a:pt x="123" y="458"/>
                        <a:pt x="123" y="458"/>
                        <a:pt x="123" y="458"/>
                      </a:cubicBezTo>
                      <a:cubicBezTo>
                        <a:pt x="122" y="458"/>
                        <a:pt x="122" y="458"/>
                        <a:pt x="122" y="458"/>
                      </a:cubicBezTo>
                      <a:cubicBezTo>
                        <a:pt x="114" y="458"/>
                        <a:pt x="102" y="460"/>
                        <a:pt x="89" y="467"/>
                      </a:cubicBezTo>
                      <a:cubicBezTo>
                        <a:pt x="67" y="477"/>
                        <a:pt x="44" y="501"/>
                        <a:pt x="28" y="542"/>
                      </a:cubicBezTo>
                      <a:cubicBezTo>
                        <a:pt x="11" y="583"/>
                        <a:pt x="0" y="643"/>
                        <a:pt x="0" y="734"/>
                      </a:cubicBezTo>
                      <a:cubicBezTo>
                        <a:pt x="0" y="758"/>
                        <a:pt x="1" y="783"/>
                        <a:pt x="2" y="811"/>
                      </a:cubicBezTo>
                      <a:cubicBezTo>
                        <a:pt x="3" y="828"/>
                        <a:pt x="18" y="841"/>
                        <a:pt x="34" y="841"/>
                      </a:cubicBezTo>
                      <a:cubicBezTo>
                        <a:pt x="35" y="841"/>
                        <a:pt x="36" y="841"/>
                        <a:pt x="36" y="841"/>
                      </a:cubicBezTo>
                      <a:cubicBezTo>
                        <a:pt x="54" y="840"/>
                        <a:pt x="67" y="825"/>
                        <a:pt x="66" y="807"/>
                      </a:cubicBezTo>
                      <a:cubicBezTo>
                        <a:pt x="65" y="780"/>
                        <a:pt x="64" y="756"/>
                        <a:pt x="64" y="734"/>
                      </a:cubicBezTo>
                      <a:cubicBezTo>
                        <a:pt x="64" y="637"/>
                        <a:pt x="78" y="583"/>
                        <a:pt x="92" y="554"/>
                      </a:cubicBezTo>
                      <a:cubicBezTo>
                        <a:pt x="92" y="1154"/>
                        <a:pt x="92" y="1154"/>
                        <a:pt x="92" y="1154"/>
                      </a:cubicBezTo>
                      <a:cubicBezTo>
                        <a:pt x="92" y="1182"/>
                        <a:pt x="114" y="1204"/>
                        <a:pt x="141" y="1204"/>
                      </a:cubicBezTo>
                      <a:cubicBezTo>
                        <a:pt x="169" y="1204"/>
                        <a:pt x="191" y="1182"/>
                        <a:pt x="191" y="1154"/>
                      </a:cubicBezTo>
                      <a:cubicBezTo>
                        <a:pt x="191" y="793"/>
                        <a:pt x="191" y="793"/>
                        <a:pt x="191" y="793"/>
                      </a:cubicBezTo>
                      <a:cubicBezTo>
                        <a:pt x="209" y="793"/>
                        <a:pt x="209" y="793"/>
                        <a:pt x="209" y="793"/>
                      </a:cubicBezTo>
                      <a:cubicBezTo>
                        <a:pt x="209" y="1154"/>
                        <a:pt x="209" y="1154"/>
                        <a:pt x="209" y="1154"/>
                      </a:cubicBezTo>
                      <a:cubicBezTo>
                        <a:pt x="209" y="1182"/>
                        <a:pt x="232" y="1204"/>
                        <a:pt x="259" y="1204"/>
                      </a:cubicBezTo>
                      <a:cubicBezTo>
                        <a:pt x="286" y="1204"/>
                        <a:pt x="308" y="1182"/>
                        <a:pt x="308" y="1154"/>
                      </a:cubicBezTo>
                      <a:cubicBezTo>
                        <a:pt x="308" y="621"/>
                        <a:pt x="308" y="621"/>
                        <a:pt x="308" y="621"/>
                      </a:cubicBezTo>
                      <a:cubicBezTo>
                        <a:pt x="343" y="556"/>
                        <a:pt x="343" y="556"/>
                        <a:pt x="343" y="556"/>
                      </a:cubicBezTo>
                      <a:cubicBezTo>
                        <a:pt x="355" y="561"/>
                        <a:pt x="367" y="564"/>
                        <a:pt x="382" y="564"/>
                      </a:cubicBezTo>
                      <a:cubicBezTo>
                        <a:pt x="382" y="564"/>
                        <a:pt x="382" y="564"/>
                        <a:pt x="382" y="564"/>
                      </a:cubicBezTo>
                      <a:cubicBezTo>
                        <a:pt x="391" y="564"/>
                        <a:pt x="401" y="563"/>
                        <a:pt x="410" y="558"/>
                      </a:cubicBezTo>
                      <a:cubicBezTo>
                        <a:pt x="425" y="551"/>
                        <a:pt x="436" y="537"/>
                        <a:pt x="442" y="522"/>
                      </a:cubicBezTo>
                      <a:cubicBezTo>
                        <a:pt x="448" y="507"/>
                        <a:pt x="450" y="490"/>
                        <a:pt x="450" y="470"/>
                      </a:cubicBezTo>
                      <a:cubicBezTo>
                        <a:pt x="450" y="447"/>
                        <a:pt x="447" y="419"/>
                        <a:pt x="441" y="384"/>
                      </a:cubicBezTo>
                      <a:cubicBezTo>
                        <a:pt x="440" y="382"/>
                        <a:pt x="439" y="380"/>
                        <a:pt x="439" y="378"/>
                      </a:cubicBezTo>
                      <a:cubicBezTo>
                        <a:pt x="453" y="352"/>
                        <a:pt x="453" y="352"/>
                        <a:pt x="453" y="352"/>
                      </a:cubicBezTo>
                      <a:cubicBezTo>
                        <a:pt x="603" y="436"/>
                        <a:pt x="603" y="436"/>
                        <a:pt x="603" y="436"/>
                      </a:cubicBezTo>
                      <a:cubicBezTo>
                        <a:pt x="746" y="216"/>
                        <a:pt x="746" y="216"/>
                        <a:pt x="746" y="216"/>
                      </a:cubicBezTo>
                      <a:cubicBezTo>
                        <a:pt x="391" y="0"/>
                        <a:pt x="391" y="0"/>
                        <a:pt x="391" y="0"/>
                      </a:cubicBezTo>
                      <a:lnTo>
                        <a:pt x="261" y="244"/>
                      </a:lnTo>
                      <a:close/>
                      <a:moveTo>
                        <a:pt x="185" y="491"/>
                      </a:moveTo>
                      <a:cubicBezTo>
                        <a:pt x="200" y="491"/>
                        <a:pt x="200" y="491"/>
                        <a:pt x="200" y="491"/>
                      </a:cubicBezTo>
                      <a:cubicBezTo>
                        <a:pt x="215" y="491"/>
                        <a:pt x="215" y="491"/>
                        <a:pt x="215" y="491"/>
                      </a:cubicBezTo>
                      <a:cubicBezTo>
                        <a:pt x="223" y="521"/>
                        <a:pt x="223" y="521"/>
                        <a:pt x="223" y="521"/>
                      </a:cubicBezTo>
                      <a:cubicBezTo>
                        <a:pt x="222" y="523"/>
                        <a:pt x="222" y="523"/>
                        <a:pt x="222" y="523"/>
                      </a:cubicBezTo>
                      <a:cubicBezTo>
                        <a:pt x="216" y="528"/>
                        <a:pt x="208" y="530"/>
                        <a:pt x="200" y="530"/>
                      </a:cubicBezTo>
                      <a:cubicBezTo>
                        <a:pt x="192" y="530"/>
                        <a:pt x="185" y="528"/>
                        <a:pt x="179" y="523"/>
                      </a:cubicBezTo>
                      <a:cubicBezTo>
                        <a:pt x="177" y="521"/>
                        <a:pt x="177" y="521"/>
                        <a:pt x="177" y="521"/>
                      </a:cubicBezTo>
                      <a:lnTo>
                        <a:pt x="185" y="491"/>
                      </a:lnTo>
                      <a:close/>
                      <a:moveTo>
                        <a:pt x="162" y="701"/>
                      </a:moveTo>
                      <a:cubicBezTo>
                        <a:pt x="184" y="539"/>
                        <a:pt x="184" y="539"/>
                        <a:pt x="184" y="539"/>
                      </a:cubicBezTo>
                      <a:cubicBezTo>
                        <a:pt x="189" y="541"/>
                        <a:pt x="195" y="542"/>
                        <a:pt x="200" y="542"/>
                      </a:cubicBezTo>
                      <a:cubicBezTo>
                        <a:pt x="200" y="542"/>
                        <a:pt x="200" y="542"/>
                        <a:pt x="200" y="542"/>
                      </a:cubicBezTo>
                      <a:cubicBezTo>
                        <a:pt x="200" y="542"/>
                        <a:pt x="200" y="542"/>
                        <a:pt x="200" y="542"/>
                      </a:cubicBezTo>
                      <a:cubicBezTo>
                        <a:pt x="206" y="542"/>
                        <a:pt x="211" y="541"/>
                        <a:pt x="216" y="539"/>
                      </a:cubicBezTo>
                      <a:cubicBezTo>
                        <a:pt x="238" y="701"/>
                        <a:pt x="238" y="701"/>
                        <a:pt x="238" y="701"/>
                      </a:cubicBezTo>
                      <a:cubicBezTo>
                        <a:pt x="200" y="749"/>
                        <a:pt x="200" y="749"/>
                        <a:pt x="200" y="749"/>
                      </a:cubicBezTo>
                      <a:lnTo>
                        <a:pt x="162" y="701"/>
                      </a:lnTo>
                      <a:close/>
                      <a:moveTo>
                        <a:pt x="382" y="500"/>
                      </a:moveTo>
                      <a:cubicBezTo>
                        <a:pt x="380" y="500"/>
                        <a:pt x="377" y="500"/>
                        <a:pt x="374" y="499"/>
                      </a:cubicBezTo>
                      <a:cubicBezTo>
                        <a:pt x="386" y="476"/>
                        <a:pt x="386" y="476"/>
                        <a:pt x="386" y="476"/>
                      </a:cubicBezTo>
                      <a:cubicBezTo>
                        <a:pt x="385" y="490"/>
                        <a:pt x="383" y="498"/>
                        <a:pt x="382" y="500"/>
                      </a:cubicBezTo>
                      <a:close/>
                      <a:moveTo>
                        <a:pt x="714" y="225"/>
                      </a:moveTo>
                      <a:cubicBezTo>
                        <a:pt x="592" y="406"/>
                        <a:pt x="592" y="406"/>
                        <a:pt x="592" y="406"/>
                      </a:cubicBezTo>
                      <a:cubicBezTo>
                        <a:pt x="301" y="236"/>
                        <a:pt x="301" y="236"/>
                        <a:pt x="301" y="236"/>
                      </a:cubicBezTo>
                      <a:cubicBezTo>
                        <a:pt x="405" y="39"/>
                        <a:pt x="405" y="39"/>
                        <a:pt x="405" y="39"/>
                      </a:cubicBezTo>
                      <a:lnTo>
                        <a:pt x="714"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32" name="Oval 233"/>
                <p:cNvSpPr>
                  <a:spLocks noChangeArrowheads="1"/>
                </p:cNvSpPr>
                <p:nvPr/>
              </p:nvSpPr>
              <p:spPr bwMode="auto">
                <a:xfrm>
                  <a:off x="10918826" y="4754563"/>
                  <a:ext cx="295275" cy="295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33" name="Freeform 250"/>
                <p:cNvSpPr>
                  <a:spLocks/>
                </p:cNvSpPr>
                <p:nvPr/>
              </p:nvSpPr>
              <p:spPr bwMode="auto">
                <a:xfrm>
                  <a:off x="11966576" y="4648200"/>
                  <a:ext cx="38100" cy="68263"/>
                </a:xfrm>
                <a:custGeom>
                  <a:avLst/>
                  <a:gdLst>
                    <a:gd name="T0" fmla="*/ 15 w 24"/>
                    <a:gd name="T1" fmla="*/ 6 h 42"/>
                    <a:gd name="T2" fmla="*/ 5 w 24"/>
                    <a:gd name="T3" fmla="*/ 0 h 42"/>
                    <a:gd name="T4" fmla="*/ 0 w 24"/>
                    <a:gd name="T5" fmla="*/ 3 h 42"/>
                    <a:gd name="T6" fmla="*/ 3 w 24"/>
                    <a:gd name="T7" fmla="*/ 8 h 42"/>
                    <a:gd name="T8" fmla="*/ 3 w 24"/>
                    <a:gd name="T9" fmla="*/ 8 h 42"/>
                    <a:gd name="T10" fmla="*/ 5 w 24"/>
                    <a:gd name="T11" fmla="*/ 9 h 42"/>
                    <a:gd name="T12" fmla="*/ 16 w 24"/>
                    <a:gd name="T13" fmla="*/ 26 h 42"/>
                    <a:gd name="T14" fmla="*/ 14 w 24"/>
                    <a:gd name="T15" fmla="*/ 36 h 42"/>
                    <a:gd name="T16" fmla="*/ 16 w 24"/>
                    <a:gd name="T17" fmla="*/ 41 h 42"/>
                    <a:gd name="T18" fmla="*/ 18 w 24"/>
                    <a:gd name="T19" fmla="*/ 42 h 42"/>
                    <a:gd name="T20" fmla="*/ 21 w 24"/>
                    <a:gd name="T21" fmla="*/ 39 h 42"/>
                    <a:gd name="T22" fmla="*/ 24 w 24"/>
                    <a:gd name="T23" fmla="*/ 26 h 42"/>
                    <a:gd name="T24" fmla="*/ 15 w 24"/>
                    <a:gd name="T25"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42">
                      <a:moveTo>
                        <a:pt x="15" y="6"/>
                      </a:moveTo>
                      <a:cubicBezTo>
                        <a:pt x="10" y="2"/>
                        <a:pt x="6" y="1"/>
                        <a:pt x="5" y="0"/>
                      </a:cubicBezTo>
                      <a:cubicBezTo>
                        <a:pt x="3" y="0"/>
                        <a:pt x="1" y="1"/>
                        <a:pt x="0" y="3"/>
                      </a:cubicBezTo>
                      <a:cubicBezTo>
                        <a:pt x="0" y="5"/>
                        <a:pt x="1" y="7"/>
                        <a:pt x="3" y="8"/>
                      </a:cubicBezTo>
                      <a:cubicBezTo>
                        <a:pt x="3" y="8"/>
                        <a:pt x="3" y="8"/>
                        <a:pt x="3" y="8"/>
                      </a:cubicBezTo>
                      <a:cubicBezTo>
                        <a:pt x="3" y="8"/>
                        <a:pt x="3" y="8"/>
                        <a:pt x="5" y="9"/>
                      </a:cubicBezTo>
                      <a:cubicBezTo>
                        <a:pt x="9" y="11"/>
                        <a:pt x="16" y="16"/>
                        <a:pt x="16" y="26"/>
                      </a:cubicBezTo>
                      <a:cubicBezTo>
                        <a:pt x="16" y="29"/>
                        <a:pt x="16" y="32"/>
                        <a:pt x="14" y="36"/>
                      </a:cubicBezTo>
                      <a:cubicBezTo>
                        <a:pt x="13" y="38"/>
                        <a:pt x="14" y="41"/>
                        <a:pt x="16" y="41"/>
                      </a:cubicBezTo>
                      <a:cubicBezTo>
                        <a:pt x="17" y="42"/>
                        <a:pt x="17" y="42"/>
                        <a:pt x="18" y="42"/>
                      </a:cubicBezTo>
                      <a:cubicBezTo>
                        <a:pt x="19" y="42"/>
                        <a:pt x="21" y="41"/>
                        <a:pt x="21" y="39"/>
                      </a:cubicBezTo>
                      <a:cubicBezTo>
                        <a:pt x="23" y="34"/>
                        <a:pt x="24" y="30"/>
                        <a:pt x="24" y="26"/>
                      </a:cubicBezTo>
                      <a:cubicBezTo>
                        <a:pt x="24" y="16"/>
                        <a:pt x="19" y="10"/>
                        <a:pt x="1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34" name="Freeform 251"/>
                <p:cNvSpPr>
                  <a:spLocks/>
                </p:cNvSpPr>
                <p:nvPr/>
              </p:nvSpPr>
              <p:spPr bwMode="auto">
                <a:xfrm>
                  <a:off x="11985626" y="4624388"/>
                  <a:ext cx="50800" cy="100013"/>
                </a:xfrm>
                <a:custGeom>
                  <a:avLst/>
                  <a:gdLst>
                    <a:gd name="T0" fmla="*/ 19 w 31"/>
                    <a:gd name="T1" fmla="*/ 9 h 61"/>
                    <a:gd name="T2" fmla="*/ 6 w 31"/>
                    <a:gd name="T3" fmla="*/ 1 h 61"/>
                    <a:gd name="T4" fmla="*/ 1 w 31"/>
                    <a:gd name="T5" fmla="*/ 3 h 61"/>
                    <a:gd name="T6" fmla="*/ 3 w 31"/>
                    <a:gd name="T7" fmla="*/ 8 h 61"/>
                    <a:gd name="T8" fmla="*/ 6 w 31"/>
                    <a:gd name="T9" fmla="*/ 10 h 61"/>
                    <a:gd name="T10" fmla="*/ 23 w 31"/>
                    <a:gd name="T11" fmla="*/ 38 h 61"/>
                    <a:gd name="T12" fmla="*/ 19 w 31"/>
                    <a:gd name="T13" fmla="*/ 56 h 61"/>
                    <a:gd name="T14" fmla="*/ 21 w 31"/>
                    <a:gd name="T15" fmla="*/ 61 h 61"/>
                    <a:gd name="T16" fmla="*/ 23 w 31"/>
                    <a:gd name="T17" fmla="*/ 61 h 61"/>
                    <a:gd name="T18" fmla="*/ 27 w 31"/>
                    <a:gd name="T19" fmla="*/ 59 h 61"/>
                    <a:gd name="T20" fmla="*/ 31 w 31"/>
                    <a:gd name="T21" fmla="*/ 38 h 61"/>
                    <a:gd name="T22" fmla="*/ 19 w 31"/>
                    <a:gd name="T23" fmla="*/ 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61">
                      <a:moveTo>
                        <a:pt x="19" y="9"/>
                      </a:moveTo>
                      <a:cubicBezTo>
                        <a:pt x="12" y="4"/>
                        <a:pt x="6" y="1"/>
                        <a:pt x="6" y="1"/>
                      </a:cubicBezTo>
                      <a:cubicBezTo>
                        <a:pt x="4" y="0"/>
                        <a:pt x="2" y="1"/>
                        <a:pt x="1" y="3"/>
                      </a:cubicBezTo>
                      <a:cubicBezTo>
                        <a:pt x="0" y="5"/>
                        <a:pt x="1" y="8"/>
                        <a:pt x="3" y="8"/>
                      </a:cubicBezTo>
                      <a:cubicBezTo>
                        <a:pt x="3" y="8"/>
                        <a:pt x="4" y="9"/>
                        <a:pt x="6" y="10"/>
                      </a:cubicBezTo>
                      <a:cubicBezTo>
                        <a:pt x="12" y="14"/>
                        <a:pt x="24" y="22"/>
                        <a:pt x="23" y="38"/>
                      </a:cubicBezTo>
                      <a:cubicBezTo>
                        <a:pt x="23" y="43"/>
                        <a:pt x="22" y="49"/>
                        <a:pt x="19" y="56"/>
                      </a:cubicBezTo>
                      <a:cubicBezTo>
                        <a:pt x="18" y="58"/>
                        <a:pt x="19" y="60"/>
                        <a:pt x="21" y="61"/>
                      </a:cubicBezTo>
                      <a:cubicBezTo>
                        <a:pt x="22" y="61"/>
                        <a:pt x="22" y="61"/>
                        <a:pt x="23" y="61"/>
                      </a:cubicBezTo>
                      <a:cubicBezTo>
                        <a:pt x="24" y="61"/>
                        <a:pt x="26" y="60"/>
                        <a:pt x="27" y="59"/>
                      </a:cubicBezTo>
                      <a:cubicBezTo>
                        <a:pt x="30" y="51"/>
                        <a:pt x="31" y="44"/>
                        <a:pt x="31" y="38"/>
                      </a:cubicBezTo>
                      <a:cubicBezTo>
                        <a:pt x="31" y="25"/>
                        <a:pt x="25" y="15"/>
                        <a:pt x="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35" name="Freeform 252"/>
                <p:cNvSpPr>
                  <a:spLocks/>
                </p:cNvSpPr>
                <p:nvPr/>
              </p:nvSpPr>
              <p:spPr bwMode="auto">
                <a:xfrm>
                  <a:off x="11688763" y="5065713"/>
                  <a:ext cx="73025" cy="31750"/>
                </a:xfrm>
                <a:custGeom>
                  <a:avLst/>
                  <a:gdLst>
                    <a:gd name="T0" fmla="*/ 20 w 45"/>
                    <a:gd name="T1" fmla="*/ 20 h 20"/>
                    <a:gd name="T2" fmla="*/ 44 w 45"/>
                    <a:gd name="T3" fmla="*/ 7 h 20"/>
                    <a:gd name="T4" fmla="*/ 42 w 45"/>
                    <a:gd name="T5" fmla="*/ 1 h 20"/>
                    <a:gd name="T6" fmla="*/ 37 w 45"/>
                    <a:gd name="T7" fmla="*/ 2 h 20"/>
                    <a:gd name="T8" fmla="*/ 37 w 45"/>
                    <a:gd name="T9" fmla="*/ 2 h 20"/>
                    <a:gd name="T10" fmla="*/ 36 w 45"/>
                    <a:gd name="T11" fmla="*/ 4 h 20"/>
                    <a:gd name="T12" fmla="*/ 20 w 45"/>
                    <a:gd name="T13" fmla="*/ 12 h 20"/>
                    <a:gd name="T14" fmla="*/ 7 w 45"/>
                    <a:gd name="T15" fmla="*/ 8 h 20"/>
                    <a:gd name="T16" fmla="*/ 1 w 45"/>
                    <a:gd name="T17" fmla="*/ 9 h 20"/>
                    <a:gd name="T18" fmla="*/ 3 w 45"/>
                    <a:gd name="T19" fmla="*/ 15 h 20"/>
                    <a:gd name="T20" fmla="*/ 20 w 45"/>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20">
                      <a:moveTo>
                        <a:pt x="20" y="20"/>
                      </a:moveTo>
                      <a:cubicBezTo>
                        <a:pt x="36" y="20"/>
                        <a:pt x="43" y="7"/>
                        <a:pt x="44" y="7"/>
                      </a:cubicBezTo>
                      <a:cubicBezTo>
                        <a:pt x="45" y="5"/>
                        <a:pt x="44" y="2"/>
                        <a:pt x="42" y="1"/>
                      </a:cubicBezTo>
                      <a:cubicBezTo>
                        <a:pt x="40" y="0"/>
                        <a:pt x="38" y="1"/>
                        <a:pt x="37" y="2"/>
                      </a:cubicBezTo>
                      <a:cubicBezTo>
                        <a:pt x="37" y="2"/>
                        <a:pt x="37" y="2"/>
                        <a:pt x="37" y="2"/>
                      </a:cubicBezTo>
                      <a:cubicBezTo>
                        <a:pt x="37" y="2"/>
                        <a:pt x="36" y="3"/>
                        <a:pt x="36" y="4"/>
                      </a:cubicBezTo>
                      <a:cubicBezTo>
                        <a:pt x="33" y="7"/>
                        <a:pt x="28" y="13"/>
                        <a:pt x="20" y="12"/>
                      </a:cubicBezTo>
                      <a:cubicBezTo>
                        <a:pt x="17" y="12"/>
                        <a:pt x="12" y="11"/>
                        <a:pt x="7" y="8"/>
                      </a:cubicBezTo>
                      <a:cubicBezTo>
                        <a:pt x="5" y="7"/>
                        <a:pt x="3" y="7"/>
                        <a:pt x="1" y="9"/>
                      </a:cubicBezTo>
                      <a:cubicBezTo>
                        <a:pt x="0" y="11"/>
                        <a:pt x="1" y="13"/>
                        <a:pt x="3" y="15"/>
                      </a:cubicBezTo>
                      <a:cubicBezTo>
                        <a:pt x="9" y="19"/>
                        <a:pt x="15" y="20"/>
                        <a:pt x="2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44" name="Freeform 253"/>
                <p:cNvSpPr>
                  <a:spLocks/>
                </p:cNvSpPr>
                <p:nvPr/>
              </p:nvSpPr>
              <p:spPr bwMode="auto">
                <a:xfrm>
                  <a:off x="11674476" y="5089525"/>
                  <a:ext cx="104775" cy="41275"/>
                </a:xfrm>
                <a:custGeom>
                  <a:avLst/>
                  <a:gdLst>
                    <a:gd name="T0" fmla="*/ 62 w 64"/>
                    <a:gd name="T1" fmla="*/ 1 h 25"/>
                    <a:gd name="T2" fmla="*/ 57 w 64"/>
                    <a:gd name="T3" fmla="*/ 2 h 25"/>
                    <a:gd name="T4" fmla="*/ 57 w 64"/>
                    <a:gd name="T5" fmla="*/ 2 h 25"/>
                    <a:gd name="T6" fmla="*/ 55 w 64"/>
                    <a:gd name="T7" fmla="*/ 5 h 25"/>
                    <a:gd name="T8" fmla="*/ 30 w 64"/>
                    <a:gd name="T9" fmla="*/ 17 h 25"/>
                    <a:gd name="T10" fmla="*/ 7 w 64"/>
                    <a:gd name="T11" fmla="*/ 9 h 25"/>
                    <a:gd name="T12" fmla="*/ 1 w 64"/>
                    <a:gd name="T13" fmla="*/ 10 h 25"/>
                    <a:gd name="T14" fmla="*/ 2 w 64"/>
                    <a:gd name="T15" fmla="*/ 16 h 25"/>
                    <a:gd name="T16" fmla="*/ 30 w 64"/>
                    <a:gd name="T17" fmla="*/ 25 h 25"/>
                    <a:gd name="T18" fmla="*/ 63 w 64"/>
                    <a:gd name="T19" fmla="*/ 7 h 25"/>
                    <a:gd name="T20" fmla="*/ 62 w 64"/>
                    <a:gd name="T2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25">
                      <a:moveTo>
                        <a:pt x="62" y="1"/>
                      </a:moveTo>
                      <a:cubicBezTo>
                        <a:pt x="60" y="0"/>
                        <a:pt x="58" y="1"/>
                        <a:pt x="57" y="2"/>
                      </a:cubicBezTo>
                      <a:cubicBezTo>
                        <a:pt x="57" y="2"/>
                        <a:pt x="57" y="2"/>
                        <a:pt x="57" y="2"/>
                      </a:cubicBezTo>
                      <a:cubicBezTo>
                        <a:pt x="57" y="2"/>
                        <a:pt x="56" y="3"/>
                        <a:pt x="55" y="5"/>
                      </a:cubicBezTo>
                      <a:cubicBezTo>
                        <a:pt x="51" y="9"/>
                        <a:pt x="42" y="17"/>
                        <a:pt x="30" y="17"/>
                      </a:cubicBezTo>
                      <a:cubicBezTo>
                        <a:pt x="23" y="17"/>
                        <a:pt x="16" y="15"/>
                        <a:pt x="7" y="9"/>
                      </a:cubicBezTo>
                      <a:cubicBezTo>
                        <a:pt x="5" y="8"/>
                        <a:pt x="3" y="8"/>
                        <a:pt x="1" y="10"/>
                      </a:cubicBezTo>
                      <a:cubicBezTo>
                        <a:pt x="0" y="12"/>
                        <a:pt x="1" y="14"/>
                        <a:pt x="2" y="16"/>
                      </a:cubicBezTo>
                      <a:cubicBezTo>
                        <a:pt x="12" y="23"/>
                        <a:pt x="22" y="25"/>
                        <a:pt x="30" y="25"/>
                      </a:cubicBezTo>
                      <a:cubicBezTo>
                        <a:pt x="51" y="25"/>
                        <a:pt x="63" y="7"/>
                        <a:pt x="63" y="7"/>
                      </a:cubicBezTo>
                      <a:cubicBezTo>
                        <a:pt x="64" y="5"/>
                        <a:pt x="64" y="3"/>
                        <a:pt x="6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49" name="Freeform 254"/>
                <p:cNvSpPr>
                  <a:spLocks/>
                </p:cNvSpPr>
                <p:nvPr/>
              </p:nvSpPr>
              <p:spPr bwMode="auto">
                <a:xfrm>
                  <a:off x="11309351" y="4281488"/>
                  <a:ext cx="63500" cy="47625"/>
                </a:xfrm>
                <a:custGeom>
                  <a:avLst/>
                  <a:gdLst>
                    <a:gd name="T0" fmla="*/ 28 w 39"/>
                    <a:gd name="T1" fmla="*/ 1 h 29"/>
                    <a:gd name="T2" fmla="*/ 5 w 39"/>
                    <a:gd name="T3" fmla="*/ 12 h 29"/>
                    <a:gd name="T4" fmla="*/ 1 w 39"/>
                    <a:gd name="T5" fmla="*/ 24 h 29"/>
                    <a:gd name="T6" fmla="*/ 4 w 39"/>
                    <a:gd name="T7" fmla="*/ 29 h 29"/>
                    <a:gd name="T8" fmla="*/ 5 w 39"/>
                    <a:gd name="T9" fmla="*/ 29 h 29"/>
                    <a:gd name="T10" fmla="*/ 9 w 39"/>
                    <a:gd name="T11" fmla="*/ 25 h 29"/>
                    <a:gd name="T12" fmla="*/ 9 w 39"/>
                    <a:gd name="T13" fmla="*/ 23 h 29"/>
                    <a:gd name="T14" fmla="*/ 28 w 39"/>
                    <a:gd name="T15" fmla="*/ 9 h 29"/>
                    <a:gd name="T16" fmla="*/ 34 w 39"/>
                    <a:gd name="T17" fmla="*/ 9 h 29"/>
                    <a:gd name="T18" fmla="*/ 39 w 39"/>
                    <a:gd name="T19" fmla="*/ 6 h 29"/>
                    <a:gd name="T20" fmla="*/ 36 w 39"/>
                    <a:gd name="T21" fmla="*/ 1 h 29"/>
                    <a:gd name="T22" fmla="*/ 28 w 39"/>
                    <a:gd name="T23"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29">
                      <a:moveTo>
                        <a:pt x="28" y="1"/>
                      </a:moveTo>
                      <a:cubicBezTo>
                        <a:pt x="16" y="0"/>
                        <a:pt x="9" y="7"/>
                        <a:pt x="5" y="12"/>
                      </a:cubicBezTo>
                      <a:cubicBezTo>
                        <a:pt x="2" y="18"/>
                        <a:pt x="1" y="24"/>
                        <a:pt x="1" y="24"/>
                      </a:cubicBezTo>
                      <a:cubicBezTo>
                        <a:pt x="0" y="26"/>
                        <a:pt x="2" y="28"/>
                        <a:pt x="4" y="29"/>
                      </a:cubicBezTo>
                      <a:cubicBezTo>
                        <a:pt x="4" y="29"/>
                        <a:pt x="4" y="29"/>
                        <a:pt x="5" y="29"/>
                      </a:cubicBezTo>
                      <a:cubicBezTo>
                        <a:pt x="7" y="29"/>
                        <a:pt x="8" y="27"/>
                        <a:pt x="9" y="25"/>
                      </a:cubicBezTo>
                      <a:cubicBezTo>
                        <a:pt x="9" y="25"/>
                        <a:pt x="9" y="24"/>
                        <a:pt x="9" y="23"/>
                      </a:cubicBezTo>
                      <a:cubicBezTo>
                        <a:pt x="11" y="18"/>
                        <a:pt x="15" y="9"/>
                        <a:pt x="28" y="9"/>
                      </a:cubicBezTo>
                      <a:cubicBezTo>
                        <a:pt x="30" y="9"/>
                        <a:pt x="32" y="9"/>
                        <a:pt x="34" y="9"/>
                      </a:cubicBezTo>
                      <a:cubicBezTo>
                        <a:pt x="36" y="10"/>
                        <a:pt x="38" y="8"/>
                        <a:pt x="39" y="6"/>
                      </a:cubicBezTo>
                      <a:cubicBezTo>
                        <a:pt x="39" y="4"/>
                        <a:pt x="38" y="2"/>
                        <a:pt x="36" y="1"/>
                      </a:cubicBezTo>
                      <a:cubicBezTo>
                        <a:pt x="33" y="1"/>
                        <a:pt x="30" y="1"/>
                        <a:pt x="2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50" name="Freeform 255"/>
                <p:cNvSpPr>
                  <a:spLocks/>
                </p:cNvSpPr>
                <p:nvPr/>
              </p:nvSpPr>
              <p:spPr bwMode="auto">
                <a:xfrm>
                  <a:off x="11282363" y="4252913"/>
                  <a:ext cx="93663" cy="60325"/>
                </a:xfrm>
                <a:custGeom>
                  <a:avLst/>
                  <a:gdLst>
                    <a:gd name="T0" fmla="*/ 56 w 57"/>
                    <a:gd name="T1" fmla="*/ 6 h 37"/>
                    <a:gd name="T2" fmla="*/ 53 w 57"/>
                    <a:gd name="T3" fmla="*/ 2 h 37"/>
                    <a:gd name="T4" fmla="*/ 40 w 57"/>
                    <a:gd name="T5" fmla="*/ 0 h 37"/>
                    <a:gd name="T6" fmla="*/ 8 w 57"/>
                    <a:gd name="T7" fmla="*/ 16 h 37"/>
                    <a:gd name="T8" fmla="*/ 0 w 57"/>
                    <a:gd name="T9" fmla="*/ 32 h 37"/>
                    <a:gd name="T10" fmla="*/ 3 w 57"/>
                    <a:gd name="T11" fmla="*/ 37 h 37"/>
                    <a:gd name="T12" fmla="*/ 4 w 57"/>
                    <a:gd name="T13" fmla="*/ 37 h 37"/>
                    <a:gd name="T14" fmla="*/ 8 w 57"/>
                    <a:gd name="T15" fmla="*/ 34 h 37"/>
                    <a:gd name="T16" fmla="*/ 8 w 57"/>
                    <a:gd name="T17" fmla="*/ 34 h 37"/>
                    <a:gd name="T18" fmla="*/ 9 w 57"/>
                    <a:gd name="T19" fmla="*/ 30 h 37"/>
                    <a:gd name="T20" fmla="*/ 40 w 57"/>
                    <a:gd name="T21" fmla="*/ 8 h 37"/>
                    <a:gd name="T22" fmla="*/ 52 w 57"/>
                    <a:gd name="T23" fmla="*/ 9 h 37"/>
                    <a:gd name="T24" fmla="*/ 56 w 57"/>
                    <a:gd name="T25"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37">
                      <a:moveTo>
                        <a:pt x="56" y="6"/>
                      </a:moveTo>
                      <a:cubicBezTo>
                        <a:pt x="57" y="4"/>
                        <a:pt x="56" y="2"/>
                        <a:pt x="53" y="2"/>
                      </a:cubicBezTo>
                      <a:cubicBezTo>
                        <a:pt x="49" y="0"/>
                        <a:pt x="44" y="0"/>
                        <a:pt x="40" y="0"/>
                      </a:cubicBezTo>
                      <a:cubicBezTo>
                        <a:pt x="24" y="0"/>
                        <a:pt x="13" y="8"/>
                        <a:pt x="8" y="16"/>
                      </a:cubicBezTo>
                      <a:cubicBezTo>
                        <a:pt x="2" y="24"/>
                        <a:pt x="0" y="32"/>
                        <a:pt x="0" y="32"/>
                      </a:cubicBezTo>
                      <a:cubicBezTo>
                        <a:pt x="0" y="34"/>
                        <a:pt x="1" y="36"/>
                        <a:pt x="3" y="37"/>
                      </a:cubicBezTo>
                      <a:cubicBezTo>
                        <a:pt x="4" y="37"/>
                        <a:pt x="4" y="37"/>
                        <a:pt x="4" y="37"/>
                      </a:cubicBezTo>
                      <a:cubicBezTo>
                        <a:pt x="6" y="37"/>
                        <a:pt x="8" y="36"/>
                        <a:pt x="8" y="34"/>
                      </a:cubicBezTo>
                      <a:cubicBezTo>
                        <a:pt x="8" y="34"/>
                        <a:pt x="8" y="34"/>
                        <a:pt x="8" y="34"/>
                      </a:cubicBezTo>
                      <a:cubicBezTo>
                        <a:pt x="8" y="34"/>
                        <a:pt x="8" y="32"/>
                        <a:pt x="9" y="30"/>
                      </a:cubicBezTo>
                      <a:cubicBezTo>
                        <a:pt x="12" y="22"/>
                        <a:pt x="20" y="8"/>
                        <a:pt x="40" y="8"/>
                      </a:cubicBezTo>
                      <a:cubicBezTo>
                        <a:pt x="43" y="8"/>
                        <a:pt x="47" y="8"/>
                        <a:pt x="52" y="9"/>
                      </a:cubicBezTo>
                      <a:cubicBezTo>
                        <a:pt x="54" y="10"/>
                        <a:pt x="56" y="9"/>
                        <a:pt x="5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51" name="Freeform 256"/>
                <p:cNvSpPr>
                  <a:spLocks/>
                </p:cNvSpPr>
                <p:nvPr/>
              </p:nvSpPr>
              <p:spPr bwMode="auto">
                <a:xfrm>
                  <a:off x="8856663" y="4294188"/>
                  <a:ext cx="71438" cy="36513"/>
                </a:xfrm>
                <a:custGeom>
                  <a:avLst/>
                  <a:gdLst>
                    <a:gd name="T0" fmla="*/ 18 w 44"/>
                    <a:gd name="T1" fmla="*/ 0 h 23"/>
                    <a:gd name="T2" fmla="*/ 3 w 44"/>
                    <a:gd name="T3" fmla="*/ 4 h 23"/>
                    <a:gd name="T4" fmla="*/ 1 w 44"/>
                    <a:gd name="T5" fmla="*/ 9 h 23"/>
                    <a:gd name="T6" fmla="*/ 7 w 44"/>
                    <a:gd name="T7" fmla="*/ 11 h 23"/>
                    <a:gd name="T8" fmla="*/ 8 w 44"/>
                    <a:gd name="T9" fmla="*/ 10 h 23"/>
                    <a:gd name="T10" fmla="*/ 18 w 44"/>
                    <a:gd name="T11" fmla="*/ 8 h 23"/>
                    <a:gd name="T12" fmla="*/ 35 w 44"/>
                    <a:gd name="T13" fmla="*/ 20 h 23"/>
                    <a:gd name="T14" fmla="*/ 39 w 44"/>
                    <a:gd name="T15" fmla="*/ 23 h 23"/>
                    <a:gd name="T16" fmla="*/ 41 w 44"/>
                    <a:gd name="T17" fmla="*/ 22 h 23"/>
                    <a:gd name="T18" fmla="*/ 43 w 44"/>
                    <a:gd name="T19" fmla="*/ 17 h 23"/>
                    <a:gd name="T20" fmla="*/ 18 w 4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3">
                      <a:moveTo>
                        <a:pt x="18" y="0"/>
                      </a:moveTo>
                      <a:cubicBezTo>
                        <a:pt x="9" y="0"/>
                        <a:pt x="3" y="3"/>
                        <a:pt x="3" y="4"/>
                      </a:cubicBezTo>
                      <a:cubicBezTo>
                        <a:pt x="1" y="5"/>
                        <a:pt x="0" y="7"/>
                        <a:pt x="1" y="9"/>
                      </a:cubicBezTo>
                      <a:cubicBezTo>
                        <a:pt x="2" y="11"/>
                        <a:pt x="5" y="12"/>
                        <a:pt x="7" y="11"/>
                      </a:cubicBezTo>
                      <a:cubicBezTo>
                        <a:pt x="7" y="11"/>
                        <a:pt x="7" y="10"/>
                        <a:pt x="8" y="10"/>
                      </a:cubicBezTo>
                      <a:cubicBezTo>
                        <a:pt x="9" y="9"/>
                        <a:pt x="13" y="8"/>
                        <a:pt x="18" y="8"/>
                      </a:cubicBezTo>
                      <a:cubicBezTo>
                        <a:pt x="23" y="8"/>
                        <a:pt x="30" y="10"/>
                        <a:pt x="35" y="20"/>
                      </a:cubicBezTo>
                      <a:cubicBezTo>
                        <a:pt x="36" y="22"/>
                        <a:pt x="38" y="23"/>
                        <a:pt x="39" y="23"/>
                      </a:cubicBezTo>
                      <a:cubicBezTo>
                        <a:pt x="40" y="23"/>
                        <a:pt x="40" y="22"/>
                        <a:pt x="41" y="22"/>
                      </a:cubicBezTo>
                      <a:cubicBezTo>
                        <a:pt x="43" y="21"/>
                        <a:pt x="44" y="19"/>
                        <a:pt x="43" y="17"/>
                      </a:cubicBezTo>
                      <a:cubicBezTo>
                        <a:pt x="36" y="4"/>
                        <a:pt x="26"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52" name="Freeform 257"/>
                <p:cNvSpPr>
                  <a:spLocks/>
                </p:cNvSpPr>
                <p:nvPr/>
              </p:nvSpPr>
              <p:spPr bwMode="auto">
                <a:xfrm>
                  <a:off x="8851901" y="4260850"/>
                  <a:ext cx="98425" cy="53975"/>
                </a:xfrm>
                <a:custGeom>
                  <a:avLst/>
                  <a:gdLst>
                    <a:gd name="T0" fmla="*/ 56 w 60"/>
                    <a:gd name="T1" fmla="*/ 33 h 33"/>
                    <a:gd name="T2" fmla="*/ 58 w 60"/>
                    <a:gd name="T3" fmla="*/ 32 h 33"/>
                    <a:gd name="T4" fmla="*/ 59 w 60"/>
                    <a:gd name="T5" fmla="*/ 27 h 33"/>
                    <a:gd name="T6" fmla="*/ 22 w 60"/>
                    <a:gd name="T7" fmla="*/ 0 h 33"/>
                    <a:gd name="T8" fmla="*/ 2 w 60"/>
                    <a:gd name="T9" fmla="*/ 5 h 33"/>
                    <a:gd name="T10" fmla="*/ 1 w 60"/>
                    <a:gd name="T11" fmla="*/ 10 h 33"/>
                    <a:gd name="T12" fmla="*/ 6 w 60"/>
                    <a:gd name="T13" fmla="*/ 12 h 33"/>
                    <a:gd name="T14" fmla="*/ 6 w 60"/>
                    <a:gd name="T15" fmla="*/ 12 h 33"/>
                    <a:gd name="T16" fmla="*/ 7 w 60"/>
                    <a:gd name="T17" fmla="*/ 11 h 33"/>
                    <a:gd name="T18" fmla="*/ 22 w 60"/>
                    <a:gd name="T19" fmla="*/ 8 h 33"/>
                    <a:gd name="T20" fmla="*/ 52 w 60"/>
                    <a:gd name="T21" fmla="*/ 30 h 33"/>
                    <a:gd name="T22" fmla="*/ 56 w 60"/>
                    <a:gd name="T2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33">
                      <a:moveTo>
                        <a:pt x="56" y="33"/>
                      </a:moveTo>
                      <a:cubicBezTo>
                        <a:pt x="56" y="33"/>
                        <a:pt x="57" y="33"/>
                        <a:pt x="58" y="32"/>
                      </a:cubicBezTo>
                      <a:cubicBezTo>
                        <a:pt x="60" y="31"/>
                        <a:pt x="60" y="29"/>
                        <a:pt x="59" y="27"/>
                      </a:cubicBezTo>
                      <a:cubicBezTo>
                        <a:pt x="50" y="6"/>
                        <a:pt x="34" y="0"/>
                        <a:pt x="22" y="0"/>
                      </a:cubicBezTo>
                      <a:cubicBezTo>
                        <a:pt x="11" y="0"/>
                        <a:pt x="3" y="4"/>
                        <a:pt x="2" y="5"/>
                      </a:cubicBezTo>
                      <a:cubicBezTo>
                        <a:pt x="0" y="6"/>
                        <a:pt x="0" y="8"/>
                        <a:pt x="1" y="10"/>
                      </a:cubicBezTo>
                      <a:cubicBezTo>
                        <a:pt x="2" y="12"/>
                        <a:pt x="4" y="13"/>
                        <a:pt x="6" y="12"/>
                      </a:cubicBezTo>
                      <a:cubicBezTo>
                        <a:pt x="6" y="12"/>
                        <a:pt x="6" y="12"/>
                        <a:pt x="6" y="12"/>
                      </a:cubicBezTo>
                      <a:cubicBezTo>
                        <a:pt x="6" y="12"/>
                        <a:pt x="6" y="11"/>
                        <a:pt x="7" y="11"/>
                      </a:cubicBezTo>
                      <a:cubicBezTo>
                        <a:pt x="9" y="10"/>
                        <a:pt x="15" y="8"/>
                        <a:pt x="22" y="8"/>
                      </a:cubicBezTo>
                      <a:cubicBezTo>
                        <a:pt x="32" y="8"/>
                        <a:pt x="43" y="12"/>
                        <a:pt x="52" y="30"/>
                      </a:cubicBezTo>
                      <a:cubicBezTo>
                        <a:pt x="53" y="32"/>
                        <a:pt x="54" y="33"/>
                        <a:pt x="5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53" name="Freeform 258"/>
                <p:cNvSpPr>
                  <a:spLocks/>
                </p:cNvSpPr>
                <p:nvPr/>
              </p:nvSpPr>
              <p:spPr bwMode="auto">
                <a:xfrm>
                  <a:off x="10726738" y="3865563"/>
                  <a:ext cx="71438" cy="36513"/>
                </a:xfrm>
                <a:custGeom>
                  <a:avLst/>
                  <a:gdLst>
                    <a:gd name="T0" fmla="*/ 18 w 44"/>
                    <a:gd name="T1" fmla="*/ 8 h 23"/>
                    <a:gd name="T2" fmla="*/ 35 w 44"/>
                    <a:gd name="T3" fmla="*/ 21 h 23"/>
                    <a:gd name="T4" fmla="*/ 39 w 44"/>
                    <a:gd name="T5" fmla="*/ 23 h 23"/>
                    <a:gd name="T6" fmla="*/ 41 w 44"/>
                    <a:gd name="T7" fmla="*/ 23 h 23"/>
                    <a:gd name="T8" fmla="*/ 43 w 44"/>
                    <a:gd name="T9" fmla="*/ 17 h 23"/>
                    <a:gd name="T10" fmla="*/ 18 w 44"/>
                    <a:gd name="T11" fmla="*/ 0 h 23"/>
                    <a:gd name="T12" fmla="*/ 3 w 44"/>
                    <a:gd name="T13" fmla="*/ 4 h 23"/>
                    <a:gd name="T14" fmla="*/ 1 w 44"/>
                    <a:gd name="T15" fmla="*/ 10 h 23"/>
                    <a:gd name="T16" fmla="*/ 7 w 44"/>
                    <a:gd name="T17" fmla="*/ 11 h 23"/>
                    <a:gd name="T18" fmla="*/ 7 w 44"/>
                    <a:gd name="T19" fmla="*/ 11 h 23"/>
                    <a:gd name="T20" fmla="*/ 8 w 44"/>
                    <a:gd name="T21" fmla="*/ 11 h 23"/>
                    <a:gd name="T22" fmla="*/ 18 w 44"/>
                    <a:gd name="T23"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23">
                      <a:moveTo>
                        <a:pt x="18" y="8"/>
                      </a:moveTo>
                      <a:cubicBezTo>
                        <a:pt x="23" y="9"/>
                        <a:pt x="30" y="10"/>
                        <a:pt x="35" y="21"/>
                      </a:cubicBezTo>
                      <a:cubicBezTo>
                        <a:pt x="36" y="22"/>
                        <a:pt x="38" y="23"/>
                        <a:pt x="39" y="23"/>
                      </a:cubicBezTo>
                      <a:cubicBezTo>
                        <a:pt x="40" y="23"/>
                        <a:pt x="40" y="23"/>
                        <a:pt x="41" y="23"/>
                      </a:cubicBezTo>
                      <a:cubicBezTo>
                        <a:pt x="43" y="22"/>
                        <a:pt x="44" y="19"/>
                        <a:pt x="43" y="17"/>
                      </a:cubicBezTo>
                      <a:cubicBezTo>
                        <a:pt x="36" y="4"/>
                        <a:pt x="26" y="0"/>
                        <a:pt x="18" y="0"/>
                      </a:cubicBezTo>
                      <a:cubicBezTo>
                        <a:pt x="9" y="1"/>
                        <a:pt x="3" y="4"/>
                        <a:pt x="3" y="4"/>
                      </a:cubicBezTo>
                      <a:cubicBezTo>
                        <a:pt x="1" y="5"/>
                        <a:pt x="0" y="8"/>
                        <a:pt x="1" y="10"/>
                      </a:cubicBezTo>
                      <a:cubicBezTo>
                        <a:pt x="2" y="12"/>
                        <a:pt x="5" y="12"/>
                        <a:pt x="7" y="11"/>
                      </a:cubicBezTo>
                      <a:cubicBezTo>
                        <a:pt x="7" y="11"/>
                        <a:pt x="7" y="11"/>
                        <a:pt x="7" y="11"/>
                      </a:cubicBezTo>
                      <a:cubicBezTo>
                        <a:pt x="7" y="11"/>
                        <a:pt x="7" y="11"/>
                        <a:pt x="8" y="11"/>
                      </a:cubicBezTo>
                      <a:cubicBezTo>
                        <a:pt x="9" y="10"/>
                        <a:pt x="13" y="8"/>
                        <a:pt x="1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54" name="Freeform 259"/>
                <p:cNvSpPr>
                  <a:spLocks/>
                </p:cNvSpPr>
                <p:nvPr/>
              </p:nvSpPr>
              <p:spPr bwMode="auto">
                <a:xfrm>
                  <a:off x="10723563" y="3833813"/>
                  <a:ext cx="98425" cy="52388"/>
                </a:xfrm>
                <a:custGeom>
                  <a:avLst/>
                  <a:gdLst>
                    <a:gd name="T0" fmla="*/ 56 w 60"/>
                    <a:gd name="T1" fmla="*/ 32 h 32"/>
                    <a:gd name="T2" fmla="*/ 58 w 60"/>
                    <a:gd name="T3" fmla="*/ 32 h 32"/>
                    <a:gd name="T4" fmla="*/ 59 w 60"/>
                    <a:gd name="T5" fmla="*/ 27 h 32"/>
                    <a:gd name="T6" fmla="*/ 22 w 60"/>
                    <a:gd name="T7" fmla="*/ 0 h 32"/>
                    <a:gd name="T8" fmla="*/ 2 w 60"/>
                    <a:gd name="T9" fmla="*/ 4 h 32"/>
                    <a:gd name="T10" fmla="*/ 1 w 60"/>
                    <a:gd name="T11" fmla="*/ 10 h 32"/>
                    <a:gd name="T12" fmla="*/ 6 w 60"/>
                    <a:gd name="T13" fmla="*/ 11 h 32"/>
                    <a:gd name="T14" fmla="*/ 6 w 60"/>
                    <a:gd name="T15" fmla="*/ 11 h 32"/>
                    <a:gd name="T16" fmla="*/ 7 w 60"/>
                    <a:gd name="T17" fmla="*/ 11 h 32"/>
                    <a:gd name="T18" fmla="*/ 22 w 60"/>
                    <a:gd name="T19" fmla="*/ 8 h 32"/>
                    <a:gd name="T20" fmla="*/ 52 w 60"/>
                    <a:gd name="T21" fmla="*/ 30 h 32"/>
                    <a:gd name="T22" fmla="*/ 56 w 60"/>
                    <a:gd name="T2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32">
                      <a:moveTo>
                        <a:pt x="56" y="32"/>
                      </a:moveTo>
                      <a:cubicBezTo>
                        <a:pt x="56" y="32"/>
                        <a:pt x="57" y="32"/>
                        <a:pt x="58" y="32"/>
                      </a:cubicBezTo>
                      <a:cubicBezTo>
                        <a:pt x="60" y="31"/>
                        <a:pt x="60" y="29"/>
                        <a:pt x="59" y="27"/>
                      </a:cubicBezTo>
                      <a:cubicBezTo>
                        <a:pt x="50" y="6"/>
                        <a:pt x="34" y="0"/>
                        <a:pt x="22" y="0"/>
                      </a:cubicBezTo>
                      <a:cubicBezTo>
                        <a:pt x="11" y="0"/>
                        <a:pt x="3" y="4"/>
                        <a:pt x="2" y="4"/>
                      </a:cubicBezTo>
                      <a:cubicBezTo>
                        <a:pt x="0" y="5"/>
                        <a:pt x="0" y="8"/>
                        <a:pt x="1" y="10"/>
                      </a:cubicBezTo>
                      <a:cubicBezTo>
                        <a:pt x="2" y="12"/>
                        <a:pt x="4" y="12"/>
                        <a:pt x="6" y="11"/>
                      </a:cubicBezTo>
                      <a:cubicBezTo>
                        <a:pt x="6" y="11"/>
                        <a:pt x="6" y="11"/>
                        <a:pt x="6" y="11"/>
                      </a:cubicBezTo>
                      <a:cubicBezTo>
                        <a:pt x="6" y="11"/>
                        <a:pt x="6" y="11"/>
                        <a:pt x="7" y="11"/>
                      </a:cubicBezTo>
                      <a:cubicBezTo>
                        <a:pt x="9" y="10"/>
                        <a:pt x="15" y="8"/>
                        <a:pt x="22" y="8"/>
                      </a:cubicBezTo>
                      <a:cubicBezTo>
                        <a:pt x="32" y="8"/>
                        <a:pt x="43" y="12"/>
                        <a:pt x="52" y="30"/>
                      </a:cubicBezTo>
                      <a:cubicBezTo>
                        <a:pt x="53" y="31"/>
                        <a:pt x="54" y="32"/>
                        <a:pt x="5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55" name="Freeform 260"/>
                <p:cNvSpPr>
                  <a:spLocks/>
                </p:cNvSpPr>
                <p:nvPr/>
              </p:nvSpPr>
              <p:spPr bwMode="auto">
                <a:xfrm>
                  <a:off x="9485313" y="3898900"/>
                  <a:ext cx="61913" cy="47625"/>
                </a:xfrm>
                <a:custGeom>
                  <a:avLst/>
                  <a:gdLst>
                    <a:gd name="T0" fmla="*/ 28 w 38"/>
                    <a:gd name="T1" fmla="*/ 8 h 29"/>
                    <a:gd name="T2" fmla="*/ 33 w 38"/>
                    <a:gd name="T3" fmla="*/ 9 h 29"/>
                    <a:gd name="T4" fmla="*/ 38 w 38"/>
                    <a:gd name="T5" fmla="*/ 6 h 29"/>
                    <a:gd name="T6" fmla="*/ 35 w 38"/>
                    <a:gd name="T7" fmla="*/ 1 h 29"/>
                    <a:gd name="T8" fmla="*/ 28 w 38"/>
                    <a:gd name="T9" fmla="*/ 0 h 29"/>
                    <a:gd name="T10" fmla="*/ 5 w 38"/>
                    <a:gd name="T11" fmla="*/ 13 h 29"/>
                    <a:gd name="T12" fmla="*/ 0 w 38"/>
                    <a:gd name="T13" fmla="*/ 25 h 29"/>
                    <a:gd name="T14" fmla="*/ 4 w 38"/>
                    <a:gd name="T15" fmla="*/ 29 h 29"/>
                    <a:gd name="T16" fmla="*/ 4 w 38"/>
                    <a:gd name="T17" fmla="*/ 29 h 29"/>
                    <a:gd name="T18" fmla="*/ 8 w 38"/>
                    <a:gd name="T19" fmla="*/ 26 h 29"/>
                    <a:gd name="T20" fmla="*/ 8 w 38"/>
                    <a:gd name="T21" fmla="*/ 26 h 29"/>
                    <a:gd name="T22" fmla="*/ 9 w 38"/>
                    <a:gd name="T23" fmla="*/ 23 h 29"/>
                    <a:gd name="T24" fmla="*/ 28 w 38"/>
                    <a:gd name="T25"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29">
                      <a:moveTo>
                        <a:pt x="28" y="8"/>
                      </a:moveTo>
                      <a:cubicBezTo>
                        <a:pt x="29" y="8"/>
                        <a:pt x="31" y="8"/>
                        <a:pt x="33" y="9"/>
                      </a:cubicBezTo>
                      <a:cubicBezTo>
                        <a:pt x="35" y="9"/>
                        <a:pt x="38" y="8"/>
                        <a:pt x="38" y="6"/>
                      </a:cubicBezTo>
                      <a:cubicBezTo>
                        <a:pt x="38" y="3"/>
                        <a:pt x="37" y="1"/>
                        <a:pt x="35" y="1"/>
                      </a:cubicBezTo>
                      <a:cubicBezTo>
                        <a:pt x="32" y="1"/>
                        <a:pt x="30" y="0"/>
                        <a:pt x="28" y="0"/>
                      </a:cubicBezTo>
                      <a:cubicBezTo>
                        <a:pt x="16" y="0"/>
                        <a:pt x="8" y="7"/>
                        <a:pt x="5" y="13"/>
                      </a:cubicBezTo>
                      <a:cubicBezTo>
                        <a:pt x="1" y="19"/>
                        <a:pt x="0" y="24"/>
                        <a:pt x="0" y="25"/>
                      </a:cubicBezTo>
                      <a:cubicBezTo>
                        <a:pt x="0" y="27"/>
                        <a:pt x="1" y="29"/>
                        <a:pt x="4" y="29"/>
                      </a:cubicBezTo>
                      <a:cubicBezTo>
                        <a:pt x="4" y="29"/>
                        <a:pt x="4" y="29"/>
                        <a:pt x="4" y="29"/>
                      </a:cubicBezTo>
                      <a:cubicBezTo>
                        <a:pt x="6" y="29"/>
                        <a:pt x="8" y="28"/>
                        <a:pt x="8" y="26"/>
                      </a:cubicBezTo>
                      <a:cubicBezTo>
                        <a:pt x="8" y="26"/>
                        <a:pt x="8" y="26"/>
                        <a:pt x="8" y="26"/>
                      </a:cubicBezTo>
                      <a:cubicBezTo>
                        <a:pt x="8" y="26"/>
                        <a:pt x="8" y="25"/>
                        <a:pt x="9" y="23"/>
                      </a:cubicBezTo>
                      <a:cubicBezTo>
                        <a:pt x="10" y="18"/>
                        <a:pt x="14" y="8"/>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56" name="Freeform 261"/>
                <p:cNvSpPr>
                  <a:spLocks/>
                </p:cNvSpPr>
                <p:nvPr/>
              </p:nvSpPr>
              <p:spPr bwMode="auto">
                <a:xfrm>
                  <a:off x="9458326" y="3870325"/>
                  <a:ext cx="90488" cy="61913"/>
                </a:xfrm>
                <a:custGeom>
                  <a:avLst/>
                  <a:gdLst>
                    <a:gd name="T0" fmla="*/ 56 w 56"/>
                    <a:gd name="T1" fmla="*/ 6 h 38"/>
                    <a:gd name="T2" fmla="*/ 53 w 56"/>
                    <a:gd name="T3" fmla="*/ 1 h 38"/>
                    <a:gd name="T4" fmla="*/ 40 w 56"/>
                    <a:gd name="T5" fmla="*/ 0 h 38"/>
                    <a:gd name="T6" fmla="*/ 8 w 56"/>
                    <a:gd name="T7" fmla="*/ 16 h 38"/>
                    <a:gd name="T8" fmla="*/ 0 w 56"/>
                    <a:gd name="T9" fmla="*/ 33 h 38"/>
                    <a:gd name="T10" fmla="*/ 4 w 56"/>
                    <a:gd name="T11" fmla="*/ 38 h 38"/>
                    <a:gd name="T12" fmla="*/ 4 w 56"/>
                    <a:gd name="T13" fmla="*/ 38 h 38"/>
                    <a:gd name="T14" fmla="*/ 8 w 56"/>
                    <a:gd name="T15" fmla="*/ 34 h 38"/>
                    <a:gd name="T16" fmla="*/ 8 w 56"/>
                    <a:gd name="T17" fmla="*/ 34 h 38"/>
                    <a:gd name="T18" fmla="*/ 9 w 56"/>
                    <a:gd name="T19" fmla="*/ 30 h 38"/>
                    <a:gd name="T20" fmla="*/ 40 w 56"/>
                    <a:gd name="T21" fmla="*/ 8 h 38"/>
                    <a:gd name="T22" fmla="*/ 51 w 56"/>
                    <a:gd name="T23" fmla="*/ 9 h 38"/>
                    <a:gd name="T24" fmla="*/ 56 w 56"/>
                    <a:gd name="T25"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38">
                      <a:moveTo>
                        <a:pt x="56" y="6"/>
                      </a:moveTo>
                      <a:cubicBezTo>
                        <a:pt x="56" y="4"/>
                        <a:pt x="55" y="2"/>
                        <a:pt x="53" y="1"/>
                      </a:cubicBezTo>
                      <a:cubicBezTo>
                        <a:pt x="48" y="0"/>
                        <a:pt x="44" y="0"/>
                        <a:pt x="40" y="0"/>
                      </a:cubicBezTo>
                      <a:cubicBezTo>
                        <a:pt x="24" y="0"/>
                        <a:pt x="13" y="8"/>
                        <a:pt x="8" y="16"/>
                      </a:cubicBezTo>
                      <a:cubicBezTo>
                        <a:pt x="2" y="25"/>
                        <a:pt x="0" y="33"/>
                        <a:pt x="0" y="33"/>
                      </a:cubicBezTo>
                      <a:cubicBezTo>
                        <a:pt x="0" y="35"/>
                        <a:pt x="1" y="37"/>
                        <a:pt x="4" y="38"/>
                      </a:cubicBezTo>
                      <a:cubicBezTo>
                        <a:pt x="4" y="38"/>
                        <a:pt x="4" y="38"/>
                        <a:pt x="4" y="38"/>
                      </a:cubicBezTo>
                      <a:cubicBezTo>
                        <a:pt x="6" y="38"/>
                        <a:pt x="8" y="36"/>
                        <a:pt x="8" y="34"/>
                      </a:cubicBezTo>
                      <a:cubicBezTo>
                        <a:pt x="8" y="34"/>
                        <a:pt x="8" y="34"/>
                        <a:pt x="8" y="34"/>
                      </a:cubicBezTo>
                      <a:cubicBezTo>
                        <a:pt x="8" y="34"/>
                        <a:pt x="9" y="33"/>
                        <a:pt x="9" y="30"/>
                      </a:cubicBezTo>
                      <a:cubicBezTo>
                        <a:pt x="12" y="22"/>
                        <a:pt x="20" y="8"/>
                        <a:pt x="40" y="8"/>
                      </a:cubicBezTo>
                      <a:cubicBezTo>
                        <a:pt x="44" y="8"/>
                        <a:pt x="47" y="8"/>
                        <a:pt x="51" y="9"/>
                      </a:cubicBezTo>
                      <a:cubicBezTo>
                        <a:pt x="53" y="9"/>
                        <a:pt x="56" y="8"/>
                        <a:pt x="5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57" name="Freeform 262"/>
                <p:cNvSpPr>
                  <a:spLocks/>
                </p:cNvSpPr>
                <p:nvPr/>
              </p:nvSpPr>
              <p:spPr bwMode="auto">
                <a:xfrm>
                  <a:off x="9272588" y="4295775"/>
                  <a:ext cx="46038" cy="63500"/>
                </a:xfrm>
                <a:custGeom>
                  <a:avLst/>
                  <a:gdLst>
                    <a:gd name="T0" fmla="*/ 6 w 28"/>
                    <a:gd name="T1" fmla="*/ 1 h 39"/>
                    <a:gd name="T2" fmla="*/ 1 w 28"/>
                    <a:gd name="T3" fmla="*/ 4 h 39"/>
                    <a:gd name="T4" fmla="*/ 0 w 28"/>
                    <a:gd name="T5" fmla="*/ 12 h 39"/>
                    <a:gd name="T6" fmla="*/ 12 w 28"/>
                    <a:gd name="T7" fmla="*/ 34 h 39"/>
                    <a:gd name="T8" fmla="*/ 23 w 28"/>
                    <a:gd name="T9" fmla="*/ 39 h 39"/>
                    <a:gd name="T10" fmla="*/ 24 w 28"/>
                    <a:gd name="T11" fmla="*/ 39 h 39"/>
                    <a:gd name="T12" fmla="*/ 28 w 28"/>
                    <a:gd name="T13" fmla="*/ 36 h 39"/>
                    <a:gd name="T14" fmla="*/ 25 w 28"/>
                    <a:gd name="T15" fmla="*/ 31 h 39"/>
                    <a:gd name="T16" fmla="*/ 25 w 28"/>
                    <a:gd name="T17" fmla="*/ 31 h 39"/>
                    <a:gd name="T18" fmla="*/ 22 w 28"/>
                    <a:gd name="T19" fmla="*/ 31 h 39"/>
                    <a:gd name="T20" fmla="*/ 8 w 28"/>
                    <a:gd name="T21" fmla="*/ 12 h 39"/>
                    <a:gd name="T22" fmla="*/ 9 w 28"/>
                    <a:gd name="T23" fmla="*/ 5 h 39"/>
                    <a:gd name="T24" fmla="*/ 6 w 28"/>
                    <a:gd name="T25"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39">
                      <a:moveTo>
                        <a:pt x="6" y="1"/>
                      </a:moveTo>
                      <a:cubicBezTo>
                        <a:pt x="4" y="0"/>
                        <a:pt x="2" y="1"/>
                        <a:pt x="1" y="4"/>
                      </a:cubicBezTo>
                      <a:cubicBezTo>
                        <a:pt x="1" y="7"/>
                        <a:pt x="0" y="10"/>
                        <a:pt x="0" y="12"/>
                      </a:cubicBezTo>
                      <a:cubicBezTo>
                        <a:pt x="0" y="23"/>
                        <a:pt x="6" y="31"/>
                        <a:pt x="12" y="34"/>
                      </a:cubicBezTo>
                      <a:cubicBezTo>
                        <a:pt x="18" y="38"/>
                        <a:pt x="23" y="39"/>
                        <a:pt x="23" y="39"/>
                      </a:cubicBezTo>
                      <a:cubicBezTo>
                        <a:pt x="24" y="39"/>
                        <a:pt x="24" y="39"/>
                        <a:pt x="24" y="39"/>
                      </a:cubicBezTo>
                      <a:cubicBezTo>
                        <a:pt x="26" y="39"/>
                        <a:pt x="28" y="38"/>
                        <a:pt x="28" y="36"/>
                      </a:cubicBezTo>
                      <a:cubicBezTo>
                        <a:pt x="28" y="34"/>
                        <a:pt x="27" y="32"/>
                        <a:pt x="25" y="31"/>
                      </a:cubicBezTo>
                      <a:cubicBezTo>
                        <a:pt x="25" y="31"/>
                        <a:pt x="25" y="31"/>
                        <a:pt x="25" y="31"/>
                      </a:cubicBezTo>
                      <a:cubicBezTo>
                        <a:pt x="25" y="31"/>
                        <a:pt x="24" y="31"/>
                        <a:pt x="22" y="31"/>
                      </a:cubicBezTo>
                      <a:cubicBezTo>
                        <a:pt x="17" y="29"/>
                        <a:pt x="8" y="24"/>
                        <a:pt x="8" y="12"/>
                      </a:cubicBezTo>
                      <a:cubicBezTo>
                        <a:pt x="8" y="10"/>
                        <a:pt x="9" y="8"/>
                        <a:pt x="9" y="5"/>
                      </a:cubicBezTo>
                      <a:cubicBezTo>
                        <a:pt x="10" y="3"/>
                        <a:pt x="8" y="1"/>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58" name="Freeform 263"/>
                <p:cNvSpPr>
                  <a:spLocks/>
                </p:cNvSpPr>
                <p:nvPr/>
              </p:nvSpPr>
              <p:spPr bwMode="auto">
                <a:xfrm>
                  <a:off x="9244013" y="4291013"/>
                  <a:ext cx="58738" cy="95250"/>
                </a:xfrm>
                <a:custGeom>
                  <a:avLst/>
                  <a:gdLst>
                    <a:gd name="T0" fmla="*/ 6 w 36"/>
                    <a:gd name="T1" fmla="*/ 1 h 58"/>
                    <a:gd name="T2" fmla="*/ 2 w 36"/>
                    <a:gd name="T3" fmla="*/ 4 h 58"/>
                    <a:gd name="T4" fmla="*/ 0 w 36"/>
                    <a:gd name="T5" fmla="*/ 18 h 58"/>
                    <a:gd name="T6" fmla="*/ 15 w 36"/>
                    <a:gd name="T7" fmla="*/ 50 h 58"/>
                    <a:gd name="T8" fmla="*/ 31 w 36"/>
                    <a:gd name="T9" fmla="*/ 57 h 58"/>
                    <a:gd name="T10" fmla="*/ 32 w 36"/>
                    <a:gd name="T11" fmla="*/ 58 h 58"/>
                    <a:gd name="T12" fmla="*/ 36 w 36"/>
                    <a:gd name="T13" fmla="*/ 54 h 58"/>
                    <a:gd name="T14" fmla="*/ 33 w 36"/>
                    <a:gd name="T15" fmla="*/ 50 h 58"/>
                    <a:gd name="T16" fmla="*/ 29 w 36"/>
                    <a:gd name="T17" fmla="*/ 48 h 58"/>
                    <a:gd name="T18" fmla="*/ 8 w 36"/>
                    <a:gd name="T19" fmla="*/ 18 h 58"/>
                    <a:gd name="T20" fmla="*/ 9 w 36"/>
                    <a:gd name="T21" fmla="*/ 6 h 58"/>
                    <a:gd name="T22" fmla="*/ 6 w 36"/>
                    <a:gd name="T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58">
                      <a:moveTo>
                        <a:pt x="6" y="1"/>
                      </a:moveTo>
                      <a:cubicBezTo>
                        <a:pt x="4" y="0"/>
                        <a:pt x="2" y="1"/>
                        <a:pt x="2" y="4"/>
                      </a:cubicBezTo>
                      <a:cubicBezTo>
                        <a:pt x="0" y="9"/>
                        <a:pt x="0" y="14"/>
                        <a:pt x="0" y="18"/>
                      </a:cubicBezTo>
                      <a:cubicBezTo>
                        <a:pt x="0" y="34"/>
                        <a:pt x="8" y="44"/>
                        <a:pt x="15" y="50"/>
                      </a:cubicBezTo>
                      <a:cubicBezTo>
                        <a:pt x="23" y="56"/>
                        <a:pt x="31" y="57"/>
                        <a:pt x="31" y="57"/>
                      </a:cubicBezTo>
                      <a:cubicBezTo>
                        <a:pt x="31" y="58"/>
                        <a:pt x="32" y="58"/>
                        <a:pt x="32" y="58"/>
                      </a:cubicBezTo>
                      <a:cubicBezTo>
                        <a:pt x="34" y="58"/>
                        <a:pt x="35" y="56"/>
                        <a:pt x="36" y="54"/>
                      </a:cubicBezTo>
                      <a:cubicBezTo>
                        <a:pt x="36" y="52"/>
                        <a:pt x="35" y="50"/>
                        <a:pt x="33" y="50"/>
                      </a:cubicBezTo>
                      <a:cubicBezTo>
                        <a:pt x="33" y="50"/>
                        <a:pt x="31" y="49"/>
                        <a:pt x="29" y="48"/>
                      </a:cubicBezTo>
                      <a:cubicBezTo>
                        <a:pt x="22" y="45"/>
                        <a:pt x="8" y="38"/>
                        <a:pt x="8" y="18"/>
                      </a:cubicBezTo>
                      <a:cubicBezTo>
                        <a:pt x="8" y="15"/>
                        <a:pt x="8" y="10"/>
                        <a:pt x="9" y="6"/>
                      </a:cubicBezTo>
                      <a:cubicBezTo>
                        <a:pt x="10" y="4"/>
                        <a:pt x="9" y="1"/>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59" name="Freeform 264"/>
                <p:cNvSpPr>
                  <a:spLocks/>
                </p:cNvSpPr>
                <p:nvPr/>
              </p:nvSpPr>
              <p:spPr bwMode="auto">
                <a:xfrm>
                  <a:off x="8770938" y="5241925"/>
                  <a:ext cx="57150" cy="52388"/>
                </a:xfrm>
                <a:custGeom>
                  <a:avLst/>
                  <a:gdLst>
                    <a:gd name="T0" fmla="*/ 30 w 35"/>
                    <a:gd name="T1" fmla="*/ 24 h 32"/>
                    <a:gd name="T2" fmla="*/ 29 w 35"/>
                    <a:gd name="T3" fmla="*/ 24 h 32"/>
                    <a:gd name="T4" fmla="*/ 17 w 35"/>
                    <a:gd name="T5" fmla="*/ 21 h 32"/>
                    <a:gd name="T6" fmla="*/ 8 w 35"/>
                    <a:gd name="T7" fmla="*/ 3 h 32"/>
                    <a:gd name="T8" fmla="*/ 4 w 35"/>
                    <a:gd name="T9" fmla="*/ 0 h 32"/>
                    <a:gd name="T10" fmla="*/ 0 w 35"/>
                    <a:gd name="T11" fmla="*/ 4 h 32"/>
                    <a:gd name="T12" fmla="*/ 13 w 35"/>
                    <a:gd name="T13" fmla="*/ 28 h 32"/>
                    <a:gd name="T14" fmla="*/ 29 w 35"/>
                    <a:gd name="T15" fmla="*/ 32 h 32"/>
                    <a:gd name="T16" fmla="*/ 31 w 35"/>
                    <a:gd name="T17" fmla="*/ 32 h 32"/>
                    <a:gd name="T18" fmla="*/ 34 w 35"/>
                    <a:gd name="T19" fmla="*/ 28 h 32"/>
                    <a:gd name="T20" fmla="*/ 30 w 35"/>
                    <a:gd name="T21"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2">
                      <a:moveTo>
                        <a:pt x="30" y="24"/>
                      </a:moveTo>
                      <a:cubicBezTo>
                        <a:pt x="30" y="24"/>
                        <a:pt x="30" y="24"/>
                        <a:pt x="29" y="24"/>
                      </a:cubicBezTo>
                      <a:cubicBezTo>
                        <a:pt x="27" y="24"/>
                        <a:pt x="22" y="24"/>
                        <a:pt x="17" y="21"/>
                      </a:cubicBezTo>
                      <a:cubicBezTo>
                        <a:pt x="13" y="19"/>
                        <a:pt x="9" y="14"/>
                        <a:pt x="8" y="3"/>
                      </a:cubicBezTo>
                      <a:cubicBezTo>
                        <a:pt x="8" y="1"/>
                        <a:pt x="6" y="0"/>
                        <a:pt x="4" y="0"/>
                      </a:cubicBezTo>
                      <a:cubicBezTo>
                        <a:pt x="2" y="0"/>
                        <a:pt x="0" y="2"/>
                        <a:pt x="0" y="4"/>
                      </a:cubicBezTo>
                      <a:cubicBezTo>
                        <a:pt x="1" y="16"/>
                        <a:pt x="6" y="24"/>
                        <a:pt x="13" y="28"/>
                      </a:cubicBezTo>
                      <a:cubicBezTo>
                        <a:pt x="19" y="32"/>
                        <a:pt x="26" y="32"/>
                        <a:pt x="29" y="32"/>
                      </a:cubicBezTo>
                      <a:cubicBezTo>
                        <a:pt x="30" y="32"/>
                        <a:pt x="31" y="32"/>
                        <a:pt x="31" y="32"/>
                      </a:cubicBezTo>
                      <a:cubicBezTo>
                        <a:pt x="33" y="32"/>
                        <a:pt x="35" y="30"/>
                        <a:pt x="34" y="28"/>
                      </a:cubicBezTo>
                      <a:cubicBezTo>
                        <a:pt x="34" y="26"/>
                        <a:pt x="32" y="24"/>
                        <a:pt x="3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60" name="Freeform 265"/>
                <p:cNvSpPr>
                  <a:spLocks/>
                </p:cNvSpPr>
                <p:nvPr/>
              </p:nvSpPr>
              <p:spPr bwMode="auto">
                <a:xfrm>
                  <a:off x="8742363" y="5245100"/>
                  <a:ext cx="76200" cy="80963"/>
                </a:xfrm>
                <a:custGeom>
                  <a:avLst/>
                  <a:gdLst>
                    <a:gd name="T0" fmla="*/ 42 w 46"/>
                    <a:gd name="T1" fmla="*/ 41 h 49"/>
                    <a:gd name="T2" fmla="*/ 42 w 46"/>
                    <a:gd name="T3" fmla="*/ 41 h 49"/>
                    <a:gd name="T4" fmla="*/ 41 w 46"/>
                    <a:gd name="T5" fmla="*/ 41 h 49"/>
                    <a:gd name="T6" fmla="*/ 23 w 46"/>
                    <a:gd name="T7" fmla="*/ 36 h 49"/>
                    <a:gd name="T8" fmla="*/ 8 w 46"/>
                    <a:gd name="T9" fmla="*/ 4 h 49"/>
                    <a:gd name="T10" fmla="*/ 4 w 46"/>
                    <a:gd name="T11" fmla="*/ 0 h 49"/>
                    <a:gd name="T12" fmla="*/ 0 w 46"/>
                    <a:gd name="T13" fmla="*/ 4 h 49"/>
                    <a:gd name="T14" fmla="*/ 19 w 46"/>
                    <a:gd name="T15" fmla="*/ 43 h 49"/>
                    <a:gd name="T16" fmla="*/ 41 w 46"/>
                    <a:gd name="T17" fmla="*/ 49 h 49"/>
                    <a:gd name="T18" fmla="*/ 42 w 46"/>
                    <a:gd name="T19" fmla="*/ 49 h 49"/>
                    <a:gd name="T20" fmla="*/ 46 w 46"/>
                    <a:gd name="T21" fmla="*/ 45 h 49"/>
                    <a:gd name="T22" fmla="*/ 42 w 46"/>
                    <a:gd name="T23" fmla="*/ 4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49">
                      <a:moveTo>
                        <a:pt x="42" y="41"/>
                      </a:moveTo>
                      <a:cubicBezTo>
                        <a:pt x="42" y="41"/>
                        <a:pt x="42" y="41"/>
                        <a:pt x="42" y="41"/>
                      </a:cubicBezTo>
                      <a:cubicBezTo>
                        <a:pt x="42" y="41"/>
                        <a:pt x="42" y="41"/>
                        <a:pt x="41" y="41"/>
                      </a:cubicBezTo>
                      <a:cubicBezTo>
                        <a:pt x="40" y="41"/>
                        <a:pt x="31" y="40"/>
                        <a:pt x="23" y="36"/>
                      </a:cubicBezTo>
                      <a:cubicBezTo>
                        <a:pt x="15" y="31"/>
                        <a:pt x="8" y="23"/>
                        <a:pt x="8" y="4"/>
                      </a:cubicBezTo>
                      <a:cubicBezTo>
                        <a:pt x="8" y="2"/>
                        <a:pt x="6" y="0"/>
                        <a:pt x="4" y="0"/>
                      </a:cubicBezTo>
                      <a:cubicBezTo>
                        <a:pt x="1" y="0"/>
                        <a:pt x="0" y="2"/>
                        <a:pt x="0" y="4"/>
                      </a:cubicBezTo>
                      <a:cubicBezTo>
                        <a:pt x="0" y="25"/>
                        <a:pt x="9" y="37"/>
                        <a:pt x="19" y="43"/>
                      </a:cubicBezTo>
                      <a:cubicBezTo>
                        <a:pt x="29" y="49"/>
                        <a:pt x="39" y="49"/>
                        <a:pt x="41" y="49"/>
                      </a:cubicBezTo>
                      <a:cubicBezTo>
                        <a:pt x="42" y="49"/>
                        <a:pt x="42" y="49"/>
                        <a:pt x="42" y="49"/>
                      </a:cubicBezTo>
                      <a:cubicBezTo>
                        <a:pt x="44" y="49"/>
                        <a:pt x="46" y="47"/>
                        <a:pt x="46" y="45"/>
                      </a:cubicBezTo>
                      <a:cubicBezTo>
                        <a:pt x="46" y="43"/>
                        <a:pt x="44" y="41"/>
                        <a:pt x="42"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61" name="Freeform 248"/>
                <p:cNvSpPr>
                  <a:spLocks/>
                </p:cNvSpPr>
                <p:nvPr/>
              </p:nvSpPr>
              <p:spPr bwMode="auto">
                <a:xfrm>
                  <a:off x="8259763" y="4648200"/>
                  <a:ext cx="36513" cy="69850"/>
                </a:xfrm>
                <a:custGeom>
                  <a:avLst/>
                  <a:gdLst>
                    <a:gd name="T0" fmla="*/ 16 w 23"/>
                    <a:gd name="T1" fmla="*/ 1 h 43"/>
                    <a:gd name="T2" fmla="*/ 0 w 23"/>
                    <a:gd name="T3" fmla="*/ 26 h 43"/>
                    <a:gd name="T4" fmla="*/ 4 w 23"/>
                    <a:gd name="T5" fmla="*/ 41 h 43"/>
                    <a:gd name="T6" fmla="*/ 7 w 23"/>
                    <a:gd name="T7" fmla="*/ 43 h 43"/>
                    <a:gd name="T8" fmla="*/ 9 w 23"/>
                    <a:gd name="T9" fmla="*/ 42 h 43"/>
                    <a:gd name="T10" fmla="*/ 11 w 23"/>
                    <a:gd name="T11" fmla="*/ 37 h 43"/>
                    <a:gd name="T12" fmla="*/ 10 w 23"/>
                    <a:gd name="T13" fmla="*/ 36 h 43"/>
                    <a:gd name="T14" fmla="*/ 8 w 23"/>
                    <a:gd name="T15" fmla="*/ 26 h 43"/>
                    <a:gd name="T16" fmla="*/ 20 w 23"/>
                    <a:gd name="T17" fmla="*/ 8 h 43"/>
                    <a:gd name="T18" fmla="*/ 22 w 23"/>
                    <a:gd name="T19" fmla="*/ 3 h 43"/>
                    <a:gd name="T20" fmla="*/ 16 w 23"/>
                    <a:gd name="T21"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3">
                      <a:moveTo>
                        <a:pt x="16" y="1"/>
                      </a:moveTo>
                      <a:cubicBezTo>
                        <a:pt x="4" y="8"/>
                        <a:pt x="0" y="18"/>
                        <a:pt x="0" y="26"/>
                      </a:cubicBezTo>
                      <a:cubicBezTo>
                        <a:pt x="0" y="34"/>
                        <a:pt x="4" y="41"/>
                        <a:pt x="4" y="41"/>
                      </a:cubicBezTo>
                      <a:cubicBezTo>
                        <a:pt x="5" y="42"/>
                        <a:pt x="6" y="43"/>
                        <a:pt x="7" y="43"/>
                      </a:cubicBezTo>
                      <a:cubicBezTo>
                        <a:pt x="8" y="43"/>
                        <a:pt x="9" y="43"/>
                        <a:pt x="9" y="42"/>
                      </a:cubicBezTo>
                      <a:cubicBezTo>
                        <a:pt x="11" y="41"/>
                        <a:pt x="12" y="39"/>
                        <a:pt x="11" y="37"/>
                      </a:cubicBezTo>
                      <a:cubicBezTo>
                        <a:pt x="11" y="37"/>
                        <a:pt x="11" y="37"/>
                        <a:pt x="10" y="36"/>
                      </a:cubicBezTo>
                      <a:cubicBezTo>
                        <a:pt x="9" y="34"/>
                        <a:pt x="8" y="30"/>
                        <a:pt x="8" y="26"/>
                      </a:cubicBezTo>
                      <a:cubicBezTo>
                        <a:pt x="8" y="20"/>
                        <a:pt x="10" y="14"/>
                        <a:pt x="20" y="8"/>
                      </a:cubicBezTo>
                      <a:cubicBezTo>
                        <a:pt x="22" y="7"/>
                        <a:pt x="23" y="4"/>
                        <a:pt x="22" y="3"/>
                      </a:cubicBezTo>
                      <a:cubicBezTo>
                        <a:pt x="20" y="1"/>
                        <a:pt x="18" y="0"/>
                        <a:pt x="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sp>
              <p:nvSpPr>
                <p:cNvPr id="62" name="Freeform 249"/>
                <p:cNvSpPr>
                  <a:spLocks/>
                </p:cNvSpPr>
                <p:nvPr/>
              </p:nvSpPr>
              <p:spPr bwMode="auto">
                <a:xfrm>
                  <a:off x="8226426" y="4624388"/>
                  <a:ext cx="52388" cy="100013"/>
                </a:xfrm>
                <a:custGeom>
                  <a:avLst/>
                  <a:gdLst>
                    <a:gd name="T0" fmla="*/ 30 w 32"/>
                    <a:gd name="T1" fmla="*/ 8 h 61"/>
                    <a:gd name="T2" fmla="*/ 31 w 32"/>
                    <a:gd name="T3" fmla="*/ 3 h 61"/>
                    <a:gd name="T4" fmla="*/ 26 w 32"/>
                    <a:gd name="T5" fmla="*/ 1 h 61"/>
                    <a:gd name="T6" fmla="*/ 0 w 32"/>
                    <a:gd name="T7" fmla="*/ 39 h 61"/>
                    <a:gd name="T8" fmla="*/ 5 w 32"/>
                    <a:gd name="T9" fmla="*/ 59 h 61"/>
                    <a:gd name="T10" fmla="*/ 8 w 32"/>
                    <a:gd name="T11" fmla="*/ 61 h 61"/>
                    <a:gd name="T12" fmla="*/ 10 w 32"/>
                    <a:gd name="T13" fmla="*/ 61 h 61"/>
                    <a:gd name="T14" fmla="*/ 12 w 32"/>
                    <a:gd name="T15" fmla="*/ 55 h 61"/>
                    <a:gd name="T16" fmla="*/ 12 w 32"/>
                    <a:gd name="T17" fmla="*/ 55 h 61"/>
                    <a:gd name="T18" fmla="*/ 11 w 32"/>
                    <a:gd name="T19" fmla="*/ 54 h 61"/>
                    <a:gd name="T20" fmla="*/ 8 w 32"/>
                    <a:gd name="T21" fmla="*/ 39 h 61"/>
                    <a:gd name="T22" fmla="*/ 30 w 32"/>
                    <a:gd name="T23"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1">
                      <a:moveTo>
                        <a:pt x="30" y="8"/>
                      </a:moveTo>
                      <a:cubicBezTo>
                        <a:pt x="32" y="7"/>
                        <a:pt x="32" y="5"/>
                        <a:pt x="31" y="3"/>
                      </a:cubicBezTo>
                      <a:cubicBezTo>
                        <a:pt x="30" y="1"/>
                        <a:pt x="28" y="0"/>
                        <a:pt x="26" y="1"/>
                      </a:cubicBezTo>
                      <a:cubicBezTo>
                        <a:pt x="6" y="11"/>
                        <a:pt x="0" y="27"/>
                        <a:pt x="0" y="39"/>
                      </a:cubicBezTo>
                      <a:cubicBezTo>
                        <a:pt x="0" y="50"/>
                        <a:pt x="5" y="59"/>
                        <a:pt x="5" y="59"/>
                      </a:cubicBezTo>
                      <a:cubicBezTo>
                        <a:pt x="5" y="60"/>
                        <a:pt x="7" y="61"/>
                        <a:pt x="8" y="61"/>
                      </a:cubicBezTo>
                      <a:cubicBezTo>
                        <a:pt x="9" y="61"/>
                        <a:pt x="10" y="61"/>
                        <a:pt x="10" y="61"/>
                      </a:cubicBezTo>
                      <a:cubicBezTo>
                        <a:pt x="12" y="59"/>
                        <a:pt x="13" y="57"/>
                        <a:pt x="12" y="55"/>
                      </a:cubicBezTo>
                      <a:cubicBezTo>
                        <a:pt x="12" y="55"/>
                        <a:pt x="12" y="55"/>
                        <a:pt x="12" y="55"/>
                      </a:cubicBezTo>
                      <a:cubicBezTo>
                        <a:pt x="12" y="55"/>
                        <a:pt x="12" y="55"/>
                        <a:pt x="11" y="54"/>
                      </a:cubicBezTo>
                      <a:cubicBezTo>
                        <a:pt x="10" y="52"/>
                        <a:pt x="8" y="46"/>
                        <a:pt x="8" y="39"/>
                      </a:cubicBezTo>
                      <a:cubicBezTo>
                        <a:pt x="8" y="29"/>
                        <a:pt x="12" y="18"/>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latin typeface="Corbel"/>
                  </a:endParaRPr>
                </a:p>
              </p:txBody>
            </p:sp>
          </p:grpSp>
          <p:pic>
            <p:nvPicPr>
              <p:cNvPr id="24" name="圖片 23"/>
              <p:cNvPicPr>
                <a:picLocks noChangeAspect="1"/>
              </p:cNvPicPr>
              <p:nvPr/>
            </p:nvPicPr>
            <p:blipFill>
              <a:blip r:embed="rId2"/>
              <a:stretch>
                <a:fillRect/>
              </a:stretch>
            </p:blipFill>
            <p:spPr>
              <a:xfrm rot="1868102">
                <a:off x="1370115" y="3764878"/>
                <a:ext cx="657978" cy="438651"/>
              </a:xfrm>
              <a:prstGeom prst="rect">
                <a:avLst/>
              </a:prstGeom>
            </p:spPr>
          </p:pic>
        </p:grpSp>
        <p:pic>
          <p:nvPicPr>
            <p:cNvPr id="20" name="Picture 6" descr="è²å¾è³å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862382">
              <a:off x="6097781" y="2297130"/>
              <a:ext cx="537668" cy="3083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è²å¾è³å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91626">
              <a:off x="7738401" y="1945739"/>
              <a:ext cx="537668" cy="308399"/>
            </a:xfrm>
            <a:prstGeom prst="rect">
              <a:avLst/>
            </a:prstGeom>
            <a:noFill/>
            <a:extLst>
              <a:ext uri="{909E8E84-426E-40DD-AFC4-6F175D3DCCD1}">
                <a14:hiddenFill xmlns:a14="http://schemas.microsoft.com/office/drawing/2010/main">
                  <a:solidFill>
                    <a:srgbClr val="FFFFFF"/>
                  </a:solidFill>
                </a14:hiddenFill>
              </a:ext>
            </a:extLst>
          </p:spPr>
        </p:pic>
        <p:pic>
          <p:nvPicPr>
            <p:cNvPr id="22" name="圖片 21"/>
            <p:cNvPicPr>
              <a:picLocks noChangeAspect="1"/>
            </p:cNvPicPr>
            <p:nvPr/>
          </p:nvPicPr>
          <p:blipFill>
            <a:blip r:embed="rId2"/>
            <a:stretch>
              <a:fillRect/>
            </a:stretch>
          </p:blipFill>
          <p:spPr>
            <a:xfrm rot="1868102">
              <a:off x="8577839" y="2281577"/>
              <a:ext cx="527416" cy="327786"/>
            </a:xfrm>
            <a:prstGeom prst="rect">
              <a:avLst/>
            </a:prstGeom>
          </p:spPr>
        </p:pic>
      </p:grpSp>
      <p:sp>
        <p:nvSpPr>
          <p:cNvPr id="63" name="矩形 62"/>
          <p:cNvSpPr/>
          <p:nvPr/>
        </p:nvSpPr>
        <p:spPr>
          <a:xfrm>
            <a:off x="5323482" y="4653010"/>
            <a:ext cx="1978787" cy="1015663"/>
          </a:xfrm>
          <a:prstGeom prst="rect">
            <a:avLst/>
          </a:prstGeom>
        </p:spPr>
        <p:txBody>
          <a:bodyPr wrap="square">
            <a:spAutoFit/>
          </a:bodyPr>
          <a:lstStyle/>
          <a:p>
            <a:pPr algn="ctr"/>
            <a:r>
              <a:rPr lang="zh-TW" altLang="en-US" sz="2000" b="1" dirty="0">
                <a:latin typeface="微軟正黑體" panose="020B0604030504040204" pitchFamily="34" charset="-120"/>
                <a:ea typeface="微軟正黑體" panose="020B0604030504040204" pitchFamily="34" charset="-120"/>
              </a:rPr>
              <a:t>學校補助</a:t>
            </a:r>
            <a:endParaRPr lang="en-US" altLang="zh-TW" sz="2000" b="1" dirty="0">
              <a:latin typeface="微軟正黑體" panose="020B0604030504040204" pitchFamily="34" charset="-120"/>
              <a:ea typeface="微軟正黑體" panose="020B0604030504040204" pitchFamily="34" charset="-120"/>
            </a:endParaRPr>
          </a:p>
          <a:p>
            <a:pPr algn="ctr"/>
            <a:r>
              <a:rPr lang="en-US" altLang="zh-TW" sz="4000" b="1" dirty="0">
                <a:solidFill>
                  <a:srgbClr val="C00000"/>
                </a:solidFill>
                <a:latin typeface="Ebrima" panose="02000000000000000000" pitchFamily="2" charset="0"/>
                <a:ea typeface="微軟正黑體" panose="020B0604030504040204" pitchFamily="34" charset="-120"/>
                <a:cs typeface="Ebrima" panose="02000000000000000000" pitchFamily="2" charset="0"/>
              </a:rPr>
              <a:t>2</a:t>
            </a:r>
            <a:r>
              <a:rPr lang="zh-TW" altLang="en-US" sz="4000" b="1" dirty="0">
                <a:solidFill>
                  <a:srgbClr val="C00000"/>
                </a:solidFill>
                <a:latin typeface="Ebrima" panose="02000000000000000000" pitchFamily="2" charset="0"/>
                <a:ea typeface="微軟正黑體" panose="020B0604030504040204" pitchFamily="34" charset="-120"/>
                <a:cs typeface="Ebrima" panose="02000000000000000000" pitchFamily="2" charset="0"/>
              </a:rPr>
              <a:t>萬元</a:t>
            </a:r>
          </a:p>
        </p:txBody>
      </p:sp>
      <p:sp>
        <p:nvSpPr>
          <p:cNvPr id="64" name="矩形 63"/>
          <p:cNvSpPr/>
          <p:nvPr/>
        </p:nvSpPr>
        <p:spPr>
          <a:xfrm>
            <a:off x="7701384" y="4768778"/>
            <a:ext cx="1893185" cy="830997"/>
          </a:xfrm>
          <a:prstGeom prst="rect">
            <a:avLst/>
          </a:prstGeom>
        </p:spPr>
        <p:txBody>
          <a:bodyPr wrap="square">
            <a:spAutoFit/>
          </a:bodyPr>
          <a:lstStyle/>
          <a:p>
            <a:pPr algn="ctr">
              <a:lnSpc>
                <a:spcPct val="80000"/>
              </a:lnSpc>
            </a:pPr>
            <a:r>
              <a:rPr lang="en-US" altLang="zh-TW" sz="2000" b="1" dirty="0" smtClean="0">
                <a:latin typeface="微軟正黑體" panose="020B0604030504040204" pitchFamily="34" charset="-120"/>
                <a:ea typeface="微軟正黑體" panose="020B0604030504040204" pitchFamily="34" charset="-120"/>
                <a:cs typeface="Ebrima" panose="02000000000000000000" pitchFamily="2" charset="0"/>
              </a:rPr>
              <a:t>112</a:t>
            </a:r>
            <a:r>
              <a:rPr lang="zh-TW" altLang="en-US" sz="2000" b="1" dirty="0" smtClean="0">
                <a:latin typeface="微軟正黑體" panose="020B0604030504040204" pitchFamily="34" charset="-120"/>
                <a:ea typeface="微軟正黑體" panose="020B0604030504040204" pitchFamily="34" charset="-120"/>
                <a:cs typeface="Ebrima" panose="02000000000000000000" pitchFamily="2" charset="0"/>
              </a:rPr>
              <a:t>年預計</a:t>
            </a:r>
            <a:endParaRPr lang="en-US" altLang="zh-TW" sz="2000" b="1" dirty="0">
              <a:latin typeface="微軟正黑體" panose="020B0604030504040204" pitchFamily="34" charset="-120"/>
              <a:ea typeface="微軟正黑體" panose="020B0604030504040204" pitchFamily="34" charset="-120"/>
              <a:cs typeface="Ebrima" panose="02000000000000000000" pitchFamily="2" charset="0"/>
            </a:endParaRPr>
          </a:p>
          <a:p>
            <a:pPr algn="ctr">
              <a:lnSpc>
                <a:spcPct val="80000"/>
              </a:lnSpc>
            </a:pPr>
            <a:r>
              <a:rPr lang="en-US" altLang="zh-TW" sz="4000" b="1" dirty="0" smtClean="0">
                <a:solidFill>
                  <a:srgbClr val="C00000"/>
                </a:solidFill>
                <a:latin typeface="Ebrima" panose="02000000000000000000" pitchFamily="2" charset="0"/>
                <a:ea typeface="微軟正黑體" panose="020B0604030504040204" pitchFamily="34" charset="-120"/>
                <a:cs typeface="Ebrima" panose="02000000000000000000" pitchFamily="2" charset="0"/>
              </a:rPr>
              <a:t>240</a:t>
            </a:r>
            <a:r>
              <a:rPr lang="zh-TW" altLang="en-US" sz="2000" b="1" dirty="0">
                <a:latin typeface="微軟正黑體" panose="020B0604030504040204" pitchFamily="34" charset="-120"/>
                <a:ea typeface="微軟正黑體" panose="020B0604030504040204" pitchFamily="34" charset="-120"/>
                <a:cs typeface="Ebrima" panose="02000000000000000000" pitchFamily="2" charset="0"/>
              </a:rPr>
              <a:t>位</a:t>
            </a:r>
            <a:endParaRPr lang="en-US" altLang="zh-TW" sz="2000" b="1" dirty="0">
              <a:latin typeface="微軟正黑體" panose="020B0604030504040204" pitchFamily="34" charset="-120"/>
              <a:ea typeface="微軟正黑體" panose="020B0604030504040204" pitchFamily="34" charset="-120"/>
              <a:cs typeface="Ebrima" panose="02000000000000000000" pitchFamily="2" charset="0"/>
            </a:endParaRPr>
          </a:p>
        </p:txBody>
      </p:sp>
      <p:sp>
        <p:nvSpPr>
          <p:cNvPr id="65" name="矩形 64"/>
          <p:cNvSpPr/>
          <p:nvPr/>
        </p:nvSpPr>
        <p:spPr>
          <a:xfrm>
            <a:off x="3396187" y="4638752"/>
            <a:ext cx="1222909" cy="1015663"/>
          </a:xfrm>
          <a:prstGeom prst="rect">
            <a:avLst/>
          </a:prstGeom>
        </p:spPr>
        <p:txBody>
          <a:bodyPr wrap="square">
            <a:spAutoFit/>
          </a:bodyPr>
          <a:lstStyle/>
          <a:p>
            <a:pPr algn="ctr"/>
            <a:r>
              <a:rPr lang="zh-TW" altLang="en-US" sz="4000" b="1" dirty="0">
                <a:solidFill>
                  <a:srgbClr val="C00000"/>
                </a:solidFill>
                <a:latin typeface="Ebrima" panose="02000000000000000000" pitchFamily="2" charset="0"/>
                <a:ea typeface="微軟正黑體" panose="020B0604030504040204" pitchFamily="34" charset="-120"/>
                <a:cs typeface="Ebrima" panose="02000000000000000000" pitchFamily="2" charset="0"/>
              </a:rPr>
              <a:t>暑期</a:t>
            </a:r>
            <a:r>
              <a:rPr lang="zh-TW" altLang="en-US" sz="2000" b="1" dirty="0">
                <a:solidFill>
                  <a:srgbClr val="000000">
                    <a:lumMod val="95000"/>
                    <a:lumOff val="5000"/>
                  </a:srgbClr>
                </a:solidFill>
                <a:latin typeface="Ebrima" panose="02000000000000000000" pitchFamily="2" charset="0"/>
                <a:ea typeface="微軟正黑體" panose="020B0604030504040204" pitchFamily="34" charset="-120"/>
                <a:cs typeface="Ebrima" panose="02000000000000000000" pitchFamily="2" charset="0"/>
              </a:rPr>
              <a:t>海外</a:t>
            </a:r>
            <a:r>
              <a:rPr lang="zh-TW" altLang="en-US" sz="2000" b="1" dirty="0" smtClean="0">
                <a:solidFill>
                  <a:srgbClr val="000000">
                    <a:lumMod val="95000"/>
                    <a:lumOff val="5000"/>
                  </a:srgbClr>
                </a:solidFill>
                <a:latin typeface="Ebrima" panose="02000000000000000000" pitchFamily="2" charset="0"/>
                <a:ea typeface="微軟正黑體" panose="020B0604030504040204" pitchFamily="34" charset="-120"/>
                <a:cs typeface="Ebrima" panose="02000000000000000000" pitchFamily="2" charset="0"/>
              </a:rPr>
              <a:t>研習</a:t>
            </a:r>
            <a:endParaRPr lang="en-US" altLang="zh-TW" sz="2000" b="1" dirty="0">
              <a:solidFill>
                <a:srgbClr val="000000">
                  <a:lumMod val="95000"/>
                  <a:lumOff val="5000"/>
                </a:srgbClr>
              </a:solidFill>
              <a:latin typeface="Ebrima" panose="02000000000000000000" pitchFamily="2" charset="0"/>
              <a:ea typeface="微軟正黑體" panose="020B0604030504040204" pitchFamily="34" charset="-120"/>
              <a:cs typeface="Ebrima" panose="02000000000000000000" pitchFamily="2" charset="0"/>
            </a:endParaRPr>
          </a:p>
        </p:txBody>
      </p:sp>
      <p:sp>
        <p:nvSpPr>
          <p:cNvPr id="66" name="矩形 65"/>
          <p:cNvSpPr/>
          <p:nvPr/>
        </p:nvSpPr>
        <p:spPr>
          <a:xfrm>
            <a:off x="796153" y="4643582"/>
            <a:ext cx="1732307" cy="1015663"/>
          </a:xfrm>
          <a:prstGeom prst="rect">
            <a:avLst/>
          </a:prstGeom>
        </p:spPr>
        <p:txBody>
          <a:bodyPr wrap="square">
            <a:spAutoFit/>
          </a:bodyPr>
          <a:lstStyle/>
          <a:p>
            <a:pPr algn="ctr"/>
            <a:r>
              <a:rPr lang="zh-TW" altLang="en-US" sz="4000" b="1" dirty="0">
                <a:solidFill>
                  <a:srgbClr val="C00000"/>
                </a:solidFill>
                <a:latin typeface="Ebrima" panose="02000000000000000000" pitchFamily="2" charset="0"/>
                <a:ea typeface="微軟正黑體" panose="020B0604030504040204" pitchFamily="34" charset="-120"/>
                <a:cs typeface="Ebrima" panose="02000000000000000000" pitchFamily="2" charset="0"/>
              </a:rPr>
              <a:t>菲律賓</a:t>
            </a:r>
            <a:endParaRPr lang="en-US" altLang="zh-TW" sz="4000" b="1" dirty="0">
              <a:solidFill>
                <a:srgbClr val="C00000"/>
              </a:solidFill>
              <a:latin typeface="Ebrima" panose="02000000000000000000" pitchFamily="2" charset="0"/>
              <a:ea typeface="微軟正黑體" panose="020B0604030504040204" pitchFamily="34" charset="-120"/>
              <a:cs typeface="Ebrima" panose="02000000000000000000" pitchFamily="2" charset="0"/>
            </a:endParaRPr>
          </a:p>
          <a:p>
            <a:pPr algn="ctr"/>
            <a:r>
              <a:rPr lang="zh-TW" altLang="en-US" sz="2000" b="1" dirty="0">
                <a:solidFill>
                  <a:srgbClr val="000000">
                    <a:lumMod val="95000"/>
                    <a:lumOff val="5000"/>
                  </a:srgbClr>
                </a:solidFill>
                <a:latin typeface="微軟正黑體" panose="020B0604030504040204" pitchFamily="34" charset="-120"/>
                <a:ea typeface="微軟正黑體" panose="020B0604030504040204" pitchFamily="34" charset="-120"/>
              </a:rPr>
              <a:t>姊妹校</a:t>
            </a:r>
            <a:endParaRPr lang="en-US" altLang="zh-TW" sz="2000" b="1" dirty="0">
              <a:solidFill>
                <a:srgbClr val="000000">
                  <a:lumMod val="95000"/>
                  <a:lumOff val="5000"/>
                </a:srgbClr>
              </a:solidFill>
              <a:latin typeface="微軟正黑體" panose="020B0604030504040204" pitchFamily="34" charset="-120"/>
              <a:ea typeface="微軟正黑體" panose="020B0604030504040204" pitchFamily="34" charset="-120"/>
            </a:endParaRPr>
          </a:p>
        </p:txBody>
      </p:sp>
      <p:sp>
        <p:nvSpPr>
          <p:cNvPr id="67" name="矩形 66">
            <a:extLst>
              <a:ext uri="{FF2B5EF4-FFF2-40B4-BE49-F238E27FC236}">
                <a16:creationId xmlns:a16="http://schemas.microsoft.com/office/drawing/2014/main" id="{6C31C1B3-748B-407B-8912-C0644E26B7C3}"/>
              </a:ext>
            </a:extLst>
          </p:cNvPr>
          <p:cNvSpPr/>
          <p:nvPr/>
        </p:nvSpPr>
        <p:spPr>
          <a:xfrm>
            <a:off x="5290400" y="5726397"/>
            <a:ext cx="2230428" cy="584775"/>
          </a:xfrm>
          <a:prstGeom prst="rect">
            <a:avLst/>
          </a:prstGeom>
        </p:spPr>
        <p:txBody>
          <a:bodyPr wrap="square">
            <a:spAutoFit/>
          </a:bodyPr>
          <a:lstStyle/>
          <a:p>
            <a:pPr algn="ctr"/>
            <a:r>
              <a:rPr lang="en-US" altLang="zh-TW" sz="1600" b="1" dirty="0" smtClean="0">
                <a:solidFill>
                  <a:srgbClr val="C00000"/>
                </a:solidFill>
                <a:latin typeface="微軟正黑體" panose="020B0604030504040204" pitchFamily="34" charset="-120"/>
                <a:ea typeface="微軟正黑體" panose="020B0604030504040204" pitchFamily="34" charset="-120"/>
              </a:rPr>
              <a:t>(</a:t>
            </a:r>
            <a:r>
              <a:rPr lang="zh-TW" altLang="en-US" sz="1600" b="1" dirty="0" smtClean="0">
                <a:solidFill>
                  <a:srgbClr val="C00000"/>
                </a:solidFill>
                <a:latin typeface="微軟正黑體" panose="020B0604030504040204" pitchFamily="34" charset="-120"/>
                <a:ea typeface="微軟正黑體" panose="020B0604030504040204" pitchFamily="34" charset="-120"/>
              </a:rPr>
              <a:t>經文不利學生</a:t>
            </a:r>
            <a:r>
              <a:rPr lang="en-US" altLang="zh-TW" sz="1600" b="1" dirty="0" smtClean="0">
                <a:solidFill>
                  <a:srgbClr val="C00000"/>
                </a:solidFill>
                <a:latin typeface="微軟正黑體" panose="020B0604030504040204" pitchFamily="34" charset="-120"/>
                <a:ea typeface="微軟正黑體" panose="020B0604030504040204" pitchFamily="34" charset="-120"/>
              </a:rPr>
              <a:t/>
            </a:r>
            <a:br>
              <a:rPr lang="en-US" altLang="zh-TW" sz="1600" b="1" dirty="0" smtClean="0">
                <a:solidFill>
                  <a:srgbClr val="C00000"/>
                </a:solidFill>
                <a:latin typeface="微軟正黑體" panose="020B0604030504040204" pitchFamily="34" charset="-120"/>
                <a:ea typeface="微軟正黑體" panose="020B0604030504040204" pitchFamily="34" charset="-120"/>
              </a:rPr>
            </a:br>
            <a:r>
              <a:rPr lang="zh-TW" altLang="en-US" sz="1600" b="1" dirty="0">
                <a:solidFill>
                  <a:srgbClr val="C00000"/>
                </a:solidFill>
                <a:latin typeface="微軟正黑體" panose="020B0604030504040204" pitchFamily="34" charset="-120"/>
                <a:ea typeface="微軟正黑體" panose="020B0604030504040204" pitchFamily="34" charset="-120"/>
              </a:rPr>
              <a:t>最高增</a:t>
            </a:r>
            <a:r>
              <a:rPr lang="zh-TW" altLang="en-US" sz="1600" b="1" dirty="0" smtClean="0">
                <a:solidFill>
                  <a:srgbClr val="C00000"/>
                </a:solidFill>
                <a:latin typeface="微軟正黑體" panose="020B0604030504040204" pitchFamily="34" charset="-120"/>
                <a:ea typeface="微軟正黑體" panose="020B0604030504040204" pitchFamily="34" charset="-120"/>
              </a:rPr>
              <a:t>額補助</a:t>
            </a:r>
            <a:r>
              <a:rPr lang="en-US" altLang="zh-TW" sz="1600" b="1" dirty="0" smtClean="0">
                <a:solidFill>
                  <a:srgbClr val="C00000"/>
                </a:solidFill>
                <a:latin typeface="微軟正黑體" panose="020B0604030504040204" pitchFamily="34" charset="-120"/>
                <a:ea typeface="微軟正黑體" panose="020B0604030504040204" pitchFamily="34" charset="-120"/>
              </a:rPr>
              <a:t>1</a:t>
            </a:r>
            <a:r>
              <a:rPr lang="zh-TW" altLang="en-US" sz="1600" b="1" dirty="0">
                <a:solidFill>
                  <a:srgbClr val="C00000"/>
                </a:solidFill>
                <a:latin typeface="微軟正黑體" panose="020B0604030504040204" pitchFamily="34" charset="-120"/>
                <a:ea typeface="微軟正黑體" panose="020B0604030504040204" pitchFamily="34" charset="-120"/>
              </a:rPr>
              <a:t>萬元</a:t>
            </a:r>
            <a:r>
              <a:rPr lang="en-US" altLang="zh-TW" sz="1600" b="1" dirty="0">
                <a:solidFill>
                  <a:srgbClr val="C00000"/>
                </a:solidFill>
                <a:latin typeface="微軟正黑體" panose="020B0604030504040204" pitchFamily="34" charset="-120"/>
                <a:ea typeface="微軟正黑體" panose="020B0604030504040204" pitchFamily="34" charset="-120"/>
              </a:rPr>
              <a:t>)</a:t>
            </a:r>
            <a:endParaRPr lang="zh-TW" altLang="en-US" sz="1600" b="1" dirty="0">
              <a:solidFill>
                <a:srgbClr val="C00000"/>
              </a:solidFill>
              <a:latin typeface="微軟正黑體" panose="020B0604030504040204" pitchFamily="34" charset="-120"/>
              <a:ea typeface="微軟正黑體" panose="020B0604030504040204" pitchFamily="34" charset="-120"/>
            </a:endParaRPr>
          </a:p>
        </p:txBody>
      </p:sp>
      <p:grpSp>
        <p:nvGrpSpPr>
          <p:cNvPr id="68" name="群組 67">
            <a:extLst>
              <a:ext uri="{FF2B5EF4-FFF2-40B4-BE49-F238E27FC236}">
                <a16:creationId xmlns:a16="http://schemas.microsoft.com/office/drawing/2014/main" id="{7B936301-4184-4C9C-ADF8-CBA77B035727}"/>
              </a:ext>
            </a:extLst>
          </p:cNvPr>
          <p:cNvGrpSpPr/>
          <p:nvPr/>
        </p:nvGrpSpPr>
        <p:grpSpPr>
          <a:xfrm>
            <a:off x="327294" y="1041699"/>
            <a:ext cx="11245761" cy="2847357"/>
            <a:chOff x="86354" y="745781"/>
            <a:chExt cx="12004351" cy="3385098"/>
          </a:xfrm>
        </p:grpSpPr>
        <p:pic>
          <p:nvPicPr>
            <p:cNvPr id="69" name="圖片 68">
              <a:extLst>
                <a:ext uri="{FF2B5EF4-FFF2-40B4-BE49-F238E27FC236}">
                  <a16:creationId xmlns:a16="http://schemas.microsoft.com/office/drawing/2014/main" id="{B523DE5B-7013-4A51-B1CA-73D046899865}"/>
                </a:ext>
              </a:extLst>
            </p:cNvPr>
            <p:cNvPicPr>
              <a:picLocks noChangeAspect="1"/>
            </p:cNvPicPr>
            <p:nvPr/>
          </p:nvPicPr>
          <p:blipFill>
            <a:blip r:embed="rId4"/>
            <a:stretch>
              <a:fillRect/>
            </a:stretch>
          </p:blipFill>
          <p:spPr>
            <a:xfrm>
              <a:off x="86354" y="758387"/>
              <a:ext cx="1644677" cy="3372492"/>
            </a:xfrm>
            <a:prstGeom prst="rect">
              <a:avLst/>
            </a:prstGeom>
          </p:spPr>
        </p:pic>
        <p:pic>
          <p:nvPicPr>
            <p:cNvPr id="70" name="圖片 69">
              <a:extLst>
                <a:ext uri="{FF2B5EF4-FFF2-40B4-BE49-F238E27FC236}">
                  <a16:creationId xmlns:a16="http://schemas.microsoft.com/office/drawing/2014/main" id="{6672133B-2D89-4BE0-AB8D-023AA91399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4348" y="745781"/>
              <a:ext cx="10306357" cy="3381059"/>
            </a:xfrm>
            <a:prstGeom prst="rect">
              <a:avLst/>
            </a:prstGeom>
          </p:spPr>
        </p:pic>
      </p:grpSp>
    </p:spTree>
    <p:extLst>
      <p:ext uri="{BB962C8B-B14F-4D97-AF65-F5344CB8AC3E}">
        <p14:creationId xmlns:p14="http://schemas.microsoft.com/office/powerpoint/2010/main" val="3443960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0">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古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5316</TotalTime>
  <Words>5187</Words>
  <Application>Microsoft Office PowerPoint</Application>
  <PresentationFormat>寬螢幕</PresentationFormat>
  <Paragraphs>790</Paragraphs>
  <Slides>70</Slides>
  <Notes>24</Notes>
  <HiddenSlides>0</HiddenSlides>
  <MMClips>0</MMClips>
  <ScaleCrop>false</ScaleCrop>
  <HeadingPairs>
    <vt:vector size="6" baseType="variant">
      <vt:variant>
        <vt:lpstr>使用字型</vt:lpstr>
      </vt:variant>
      <vt:variant>
        <vt:i4>20</vt:i4>
      </vt:variant>
      <vt:variant>
        <vt:lpstr>佈景主題</vt:lpstr>
      </vt:variant>
      <vt:variant>
        <vt:i4>3</vt:i4>
      </vt:variant>
      <vt:variant>
        <vt:lpstr>投影片標題</vt:lpstr>
      </vt:variant>
      <vt:variant>
        <vt:i4>70</vt:i4>
      </vt:variant>
    </vt:vector>
  </HeadingPairs>
  <TitlesOfParts>
    <vt:vector size="93" baseType="lpstr">
      <vt:lpstr>Amiri</vt:lpstr>
      <vt:lpstr>等线</vt:lpstr>
      <vt:lpstr>맑은 고딕</vt:lpstr>
      <vt:lpstr>Microsoft YaHei</vt:lpstr>
      <vt:lpstr>Microsoft YaHei</vt:lpstr>
      <vt:lpstr>MS Gothic</vt:lpstr>
      <vt:lpstr>宋体</vt:lpstr>
      <vt:lpstr>王漢宗超明體繁</vt:lpstr>
      <vt:lpstr>微軟正黑體</vt:lpstr>
      <vt:lpstr>微軟正黑體</vt:lpstr>
      <vt:lpstr>新細明體</vt:lpstr>
      <vt:lpstr>標楷體</vt:lpstr>
      <vt:lpstr>Arial</vt:lpstr>
      <vt:lpstr>Calibri</vt:lpstr>
      <vt:lpstr>Calibri Light</vt:lpstr>
      <vt:lpstr>Corbel</vt:lpstr>
      <vt:lpstr>Ebrima</vt:lpstr>
      <vt:lpstr>Franklin Gothic Medium</vt:lpstr>
      <vt:lpstr>Times New Roman</vt:lpstr>
      <vt:lpstr>Wingdings</vt:lpstr>
      <vt:lpstr>Office 佈景主題</vt:lpstr>
      <vt:lpstr>5_Office 主题</vt:lpstr>
      <vt:lpstr>1_Office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465</cp:revision>
  <cp:lastPrinted>2023-03-22T01:50:26Z</cp:lastPrinted>
  <dcterms:created xsi:type="dcterms:W3CDTF">2022-04-19T06:26:39Z</dcterms:created>
  <dcterms:modified xsi:type="dcterms:W3CDTF">2023-04-26T07:53:58Z</dcterms:modified>
</cp:coreProperties>
</file>