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</p:sldIdLst>
  <p:sldSz cx="18288000" cy="10287000"/>
  <p:notesSz cx="6858000" cy="9144000"/>
  <p:embeddedFontLst>
    <p:embeddedFont>
      <p:font typeface="Jua" panose="02020500000000000000" charset="-127"/>
      <p:regular r:id="rId8"/>
    </p:embeddedFont>
    <p:embeddedFont>
      <p:font typeface="王漢宗特黑體" panose="02020500000000000000" charset="-120"/>
      <p:regular r:id="rId9"/>
    </p:embeddedFont>
    <p:embeddedFont>
      <p:font typeface="More Sugar" panose="02020500000000000000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629C6F-F6E0-427A-8D7E-2F6B054DFF0C}" v="1" dt="2025-07-30T14:39:26.4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38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郁正 謝" userId="ab25b8a37d62442c" providerId="LiveId" clId="{52629C6F-F6E0-427A-8D7E-2F6B054DFF0C}"/>
    <pc:docChg chg="undo custSel modSld sldOrd">
      <pc:chgData name="郁正 謝" userId="ab25b8a37d62442c" providerId="LiveId" clId="{52629C6F-F6E0-427A-8D7E-2F6B054DFF0C}" dt="2025-07-30T14:50:11.884" v="58" actId="14100"/>
      <pc:docMkLst>
        <pc:docMk/>
      </pc:docMkLst>
      <pc:sldChg chg="delSp modSp mod">
        <pc:chgData name="郁正 謝" userId="ab25b8a37d62442c" providerId="LiveId" clId="{52629C6F-F6E0-427A-8D7E-2F6B054DFF0C}" dt="2025-07-30T14:48:15.157" v="41" actId="1076"/>
        <pc:sldMkLst>
          <pc:docMk/>
          <pc:sldMk cId="0" sldId="256"/>
        </pc:sldMkLst>
        <pc:spChg chg="mod">
          <ac:chgData name="郁正 謝" userId="ab25b8a37d62442c" providerId="LiveId" clId="{52629C6F-F6E0-427A-8D7E-2F6B054DFF0C}" dt="2025-07-30T14:45:57.340" v="16" actId="1076"/>
          <ac:spMkLst>
            <pc:docMk/>
            <pc:sldMk cId="0" sldId="256"/>
            <ac:spMk id="2" creationId="{00000000-0000-0000-0000-000000000000}"/>
          </ac:spMkLst>
        </pc:spChg>
        <pc:spChg chg="del">
          <ac:chgData name="郁正 謝" userId="ab25b8a37d62442c" providerId="LiveId" clId="{52629C6F-F6E0-427A-8D7E-2F6B054DFF0C}" dt="2025-07-30T14:45:34.078" v="15" actId="478"/>
          <ac:spMkLst>
            <pc:docMk/>
            <pc:sldMk cId="0" sldId="256"/>
            <ac:spMk id="4" creationId="{00000000-0000-0000-0000-000000000000}"/>
          </ac:spMkLst>
        </pc:spChg>
        <pc:spChg chg="del">
          <ac:chgData name="郁正 謝" userId="ab25b8a37d62442c" providerId="LiveId" clId="{52629C6F-F6E0-427A-8D7E-2F6B054DFF0C}" dt="2025-07-30T14:45:27.027" v="13" actId="478"/>
          <ac:spMkLst>
            <pc:docMk/>
            <pc:sldMk cId="0" sldId="256"/>
            <ac:spMk id="5" creationId="{00000000-0000-0000-0000-000000000000}"/>
          </ac:spMkLst>
        </pc:spChg>
        <pc:spChg chg="del">
          <ac:chgData name="郁正 謝" userId="ab25b8a37d62442c" providerId="LiveId" clId="{52629C6F-F6E0-427A-8D7E-2F6B054DFF0C}" dt="2025-07-30T14:45:29.986" v="14" actId="478"/>
          <ac:spMkLst>
            <pc:docMk/>
            <pc:sldMk cId="0" sldId="256"/>
            <ac:spMk id="6" creationId="{00000000-0000-0000-0000-000000000000}"/>
          </ac:spMkLst>
        </pc:spChg>
        <pc:spChg chg="mod">
          <ac:chgData name="郁正 謝" userId="ab25b8a37d62442c" providerId="LiveId" clId="{52629C6F-F6E0-427A-8D7E-2F6B054DFF0C}" dt="2025-07-30T14:48:15.157" v="41" actId="1076"/>
          <ac:spMkLst>
            <pc:docMk/>
            <pc:sldMk cId="0" sldId="256"/>
            <ac:spMk id="7" creationId="{00000000-0000-0000-0000-000000000000}"/>
          </ac:spMkLst>
        </pc:spChg>
      </pc:sldChg>
      <pc:sldChg chg="delSp modSp mod">
        <pc:chgData name="郁正 謝" userId="ab25b8a37d62442c" providerId="LiveId" clId="{52629C6F-F6E0-427A-8D7E-2F6B054DFF0C}" dt="2025-07-30T14:46:25.716" v="23" actId="14100"/>
        <pc:sldMkLst>
          <pc:docMk/>
          <pc:sldMk cId="0" sldId="257"/>
        </pc:sldMkLst>
        <pc:spChg chg="del">
          <ac:chgData name="郁正 謝" userId="ab25b8a37d62442c" providerId="LiveId" clId="{52629C6F-F6E0-427A-8D7E-2F6B054DFF0C}" dt="2025-07-30T14:46:20.806" v="22" actId="478"/>
          <ac:spMkLst>
            <pc:docMk/>
            <pc:sldMk cId="0" sldId="257"/>
            <ac:spMk id="7" creationId="{00000000-0000-0000-0000-000000000000}"/>
          </ac:spMkLst>
        </pc:spChg>
        <pc:spChg chg="del">
          <ac:chgData name="郁正 謝" userId="ab25b8a37d62442c" providerId="LiveId" clId="{52629C6F-F6E0-427A-8D7E-2F6B054DFF0C}" dt="2025-07-30T14:46:18.273" v="21" actId="478"/>
          <ac:spMkLst>
            <pc:docMk/>
            <pc:sldMk cId="0" sldId="257"/>
            <ac:spMk id="8" creationId="{00000000-0000-0000-0000-000000000000}"/>
          </ac:spMkLst>
        </pc:spChg>
        <pc:spChg chg="del mod">
          <ac:chgData name="郁正 謝" userId="ab25b8a37d62442c" providerId="LiveId" clId="{52629C6F-F6E0-427A-8D7E-2F6B054DFF0C}" dt="2025-07-30T14:46:05.998" v="18" actId="478"/>
          <ac:spMkLst>
            <pc:docMk/>
            <pc:sldMk cId="0" sldId="257"/>
            <ac:spMk id="9" creationId="{00000000-0000-0000-0000-000000000000}"/>
          </ac:spMkLst>
        </pc:spChg>
        <pc:spChg chg="del">
          <ac:chgData name="郁正 謝" userId="ab25b8a37d62442c" providerId="LiveId" clId="{52629C6F-F6E0-427A-8D7E-2F6B054DFF0C}" dt="2025-07-30T14:46:10.796" v="19" actId="478"/>
          <ac:spMkLst>
            <pc:docMk/>
            <pc:sldMk cId="0" sldId="257"/>
            <ac:spMk id="11" creationId="{00000000-0000-0000-0000-000000000000}"/>
          </ac:spMkLst>
        </pc:spChg>
        <pc:spChg chg="mod">
          <ac:chgData name="郁正 謝" userId="ab25b8a37d62442c" providerId="LiveId" clId="{52629C6F-F6E0-427A-8D7E-2F6B054DFF0C}" dt="2025-07-30T14:46:25.716" v="23" actId="14100"/>
          <ac:spMkLst>
            <pc:docMk/>
            <pc:sldMk cId="0" sldId="257"/>
            <ac:spMk id="14" creationId="{00000000-0000-0000-0000-000000000000}"/>
          </ac:spMkLst>
        </pc:spChg>
        <pc:spChg chg="del">
          <ac:chgData name="郁正 謝" userId="ab25b8a37d62442c" providerId="LiveId" clId="{52629C6F-F6E0-427A-8D7E-2F6B054DFF0C}" dt="2025-07-30T14:46:15.424" v="20" actId="478"/>
          <ac:spMkLst>
            <pc:docMk/>
            <pc:sldMk cId="0" sldId="257"/>
            <ac:spMk id="16" creationId="{00000000-0000-0000-0000-000000000000}"/>
          </ac:spMkLst>
        </pc:spChg>
      </pc:sldChg>
      <pc:sldChg chg="delSp modSp mod">
        <pc:chgData name="郁正 謝" userId="ab25b8a37d62442c" providerId="LiveId" clId="{52629C6F-F6E0-427A-8D7E-2F6B054DFF0C}" dt="2025-07-30T14:50:01.215" v="57" actId="1076"/>
        <pc:sldMkLst>
          <pc:docMk/>
          <pc:sldMk cId="0" sldId="258"/>
        </pc:sldMkLst>
        <pc:spChg chg="del">
          <ac:chgData name="郁正 謝" userId="ab25b8a37d62442c" providerId="LiveId" clId="{52629C6F-F6E0-427A-8D7E-2F6B054DFF0C}" dt="2025-07-30T14:46:38.366" v="24" actId="478"/>
          <ac:spMkLst>
            <pc:docMk/>
            <pc:sldMk cId="0" sldId="258"/>
            <ac:spMk id="7" creationId="{00000000-0000-0000-0000-000000000000}"/>
          </ac:spMkLst>
        </pc:spChg>
        <pc:spChg chg="del">
          <ac:chgData name="郁正 謝" userId="ab25b8a37d62442c" providerId="LiveId" clId="{52629C6F-F6E0-427A-8D7E-2F6B054DFF0C}" dt="2025-07-30T14:46:43.623" v="26" actId="478"/>
          <ac:spMkLst>
            <pc:docMk/>
            <pc:sldMk cId="0" sldId="258"/>
            <ac:spMk id="8" creationId="{00000000-0000-0000-0000-000000000000}"/>
          </ac:spMkLst>
        </pc:spChg>
        <pc:spChg chg="del">
          <ac:chgData name="郁正 謝" userId="ab25b8a37d62442c" providerId="LiveId" clId="{52629C6F-F6E0-427A-8D7E-2F6B054DFF0C}" dt="2025-07-30T14:46:41.034" v="25" actId="478"/>
          <ac:spMkLst>
            <pc:docMk/>
            <pc:sldMk cId="0" sldId="258"/>
            <ac:spMk id="9" creationId="{00000000-0000-0000-0000-000000000000}"/>
          </ac:spMkLst>
        </pc:spChg>
        <pc:spChg chg="mod">
          <ac:chgData name="郁正 謝" userId="ab25b8a37d62442c" providerId="LiveId" clId="{52629C6F-F6E0-427A-8D7E-2F6B054DFF0C}" dt="2025-07-30T14:42:07.157" v="12" actId="14100"/>
          <ac:spMkLst>
            <pc:docMk/>
            <pc:sldMk cId="0" sldId="258"/>
            <ac:spMk id="14" creationId="{00000000-0000-0000-0000-000000000000}"/>
          </ac:spMkLst>
        </pc:spChg>
        <pc:grpChg chg="mod">
          <ac:chgData name="郁正 謝" userId="ab25b8a37d62442c" providerId="LiveId" clId="{52629C6F-F6E0-427A-8D7E-2F6B054DFF0C}" dt="2025-07-30T14:50:01.215" v="57" actId="1076"/>
          <ac:grpSpMkLst>
            <pc:docMk/>
            <pc:sldMk cId="0" sldId="258"/>
            <ac:grpSpMk id="4" creationId="{00000000-0000-0000-0000-000000000000}"/>
          </ac:grpSpMkLst>
        </pc:grpChg>
      </pc:sldChg>
      <pc:sldChg chg="delSp modSp mod ord">
        <pc:chgData name="郁正 謝" userId="ab25b8a37d62442c" providerId="LiveId" clId="{52629C6F-F6E0-427A-8D7E-2F6B054DFF0C}" dt="2025-07-30T14:50:11.884" v="58" actId="14100"/>
        <pc:sldMkLst>
          <pc:docMk/>
          <pc:sldMk cId="0" sldId="259"/>
        </pc:sldMkLst>
        <pc:spChg chg="del">
          <ac:chgData name="郁正 謝" userId="ab25b8a37d62442c" providerId="LiveId" clId="{52629C6F-F6E0-427A-8D7E-2F6B054DFF0C}" dt="2025-07-30T14:47:09.157" v="33" actId="478"/>
          <ac:spMkLst>
            <pc:docMk/>
            <pc:sldMk cId="0" sldId="259"/>
            <ac:spMk id="3" creationId="{00000000-0000-0000-0000-000000000000}"/>
          </ac:spMkLst>
        </pc:spChg>
        <pc:spChg chg="del">
          <ac:chgData name="郁正 謝" userId="ab25b8a37d62442c" providerId="LiveId" clId="{52629C6F-F6E0-427A-8D7E-2F6B054DFF0C}" dt="2025-07-30T14:47:02.885" v="32" actId="478"/>
          <ac:spMkLst>
            <pc:docMk/>
            <pc:sldMk cId="0" sldId="259"/>
            <ac:spMk id="6" creationId="{00000000-0000-0000-0000-000000000000}"/>
          </ac:spMkLst>
        </pc:spChg>
        <pc:spChg chg="del">
          <ac:chgData name="郁正 謝" userId="ab25b8a37d62442c" providerId="LiveId" clId="{52629C6F-F6E0-427A-8D7E-2F6B054DFF0C}" dt="2025-07-30T14:47:00.490" v="31" actId="478"/>
          <ac:spMkLst>
            <pc:docMk/>
            <pc:sldMk cId="0" sldId="259"/>
            <ac:spMk id="7" creationId="{00000000-0000-0000-0000-000000000000}"/>
          </ac:spMkLst>
        </pc:spChg>
        <pc:spChg chg="mod">
          <ac:chgData name="郁正 謝" userId="ab25b8a37d62442c" providerId="LiveId" clId="{52629C6F-F6E0-427A-8D7E-2F6B054DFF0C}" dt="2025-07-30T14:50:11.884" v="58" actId="14100"/>
          <ac:spMkLst>
            <pc:docMk/>
            <pc:sldMk cId="0" sldId="259"/>
            <ac:spMk id="8" creationId="{00000000-0000-0000-0000-000000000000}"/>
          </ac:spMkLst>
        </pc:spChg>
      </pc:sldChg>
      <pc:sldChg chg="delSp modSp mod">
        <pc:chgData name="郁正 謝" userId="ab25b8a37d62442c" providerId="LiveId" clId="{52629C6F-F6E0-427A-8D7E-2F6B054DFF0C}" dt="2025-07-30T14:49:46.045" v="54" actId="1076"/>
        <pc:sldMkLst>
          <pc:docMk/>
          <pc:sldMk cId="0" sldId="260"/>
        </pc:sldMkLst>
        <pc:spChg chg="del">
          <ac:chgData name="郁正 謝" userId="ab25b8a37d62442c" providerId="LiveId" clId="{52629C6F-F6E0-427A-8D7E-2F6B054DFF0C}" dt="2025-07-30T14:46:56.371" v="30" actId="478"/>
          <ac:spMkLst>
            <pc:docMk/>
            <pc:sldMk cId="0" sldId="260"/>
            <ac:spMk id="7" creationId="{00000000-0000-0000-0000-000000000000}"/>
          </ac:spMkLst>
        </pc:spChg>
        <pc:spChg chg="del mod">
          <ac:chgData name="郁正 謝" userId="ab25b8a37d62442c" providerId="LiveId" clId="{52629C6F-F6E0-427A-8D7E-2F6B054DFF0C}" dt="2025-07-30T14:46:49.895" v="28" actId="478"/>
          <ac:spMkLst>
            <pc:docMk/>
            <pc:sldMk cId="0" sldId="260"/>
            <ac:spMk id="8" creationId="{00000000-0000-0000-0000-000000000000}"/>
          </ac:spMkLst>
        </pc:spChg>
        <pc:spChg chg="mod">
          <ac:chgData name="郁正 謝" userId="ab25b8a37d62442c" providerId="LiveId" clId="{52629C6F-F6E0-427A-8D7E-2F6B054DFF0C}" dt="2025-07-30T14:40:13.955" v="11" actId="207"/>
          <ac:spMkLst>
            <pc:docMk/>
            <pc:sldMk cId="0" sldId="260"/>
            <ac:spMk id="10" creationId="{00000000-0000-0000-0000-000000000000}"/>
          </ac:spMkLst>
        </pc:spChg>
        <pc:spChg chg="del">
          <ac:chgData name="郁正 謝" userId="ab25b8a37d62442c" providerId="LiveId" clId="{52629C6F-F6E0-427A-8D7E-2F6B054DFF0C}" dt="2025-07-30T14:46:53.912" v="29" actId="478"/>
          <ac:spMkLst>
            <pc:docMk/>
            <pc:sldMk cId="0" sldId="260"/>
            <ac:spMk id="14" creationId="{00000000-0000-0000-0000-000000000000}"/>
          </ac:spMkLst>
        </pc:spChg>
        <pc:grpChg chg="mod">
          <ac:chgData name="郁正 謝" userId="ab25b8a37d62442c" providerId="LiveId" clId="{52629C6F-F6E0-427A-8D7E-2F6B054DFF0C}" dt="2025-07-30T14:49:46.045" v="54" actId="1076"/>
          <ac:grpSpMkLst>
            <pc:docMk/>
            <pc:sldMk cId="0" sldId="260"/>
            <ac:grpSpMk id="4" creationId="{00000000-0000-0000-0000-000000000000}"/>
          </ac:grpSpMkLst>
        </pc:grpChg>
      </pc:sldChg>
      <pc:sldChg chg="delSp modSp mod">
        <pc:chgData name="郁正 謝" userId="ab25b8a37d62442c" providerId="LiveId" clId="{52629C6F-F6E0-427A-8D7E-2F6B054DFF0C}" dt="2025-07-30T14:49:19.498" v="49" actId="478"/>
        <pc:sldMkLst>
          <pc:docMk/>
          <pc:sldMk cId="0" sldId="261"/>
        </pc:sldMkLst>
        <pc:spChg chg="mod">
          <ac:chgData name="郁正 謝" userId="ab25b8a37d62442c" providerId="LiveId" clId="{52629C6F-F6E0-427A-8D7E-2F6B054DFF0C}" dt="2025-07-30T14:47:45.906" v="39" actId="1076"/>
          <ac:spMkLst>
            <pc:docMk/>
            <pc:sldMk cId="0" sldId="261"/>
            <ac:spMk id="2" creationId="{00000000-0000-0000-0000-000000000000}"/>
          </ac:spMkLst>
        </pc:spChg>
        <pc:spChg chg="del">
          <ac:chgData name="郁正 謝" userId="ab25b8a37d62442c" providerId="LiveId" clId="{52629C6F-F6E0-427A-8D7E-2F6B054DFF0C}" dt="2025-07-30T14:47:15.388" v="34" actId="478"/>
          <ac:spMkLst>
            <pc:docMk/>
            <pc:sldMk cId="0" sldId="261"/>
            <ac:spMk id="4" creationId="{00000000-0000-0000-0000-000000000000}"/>
          </ac:spMkLst>
        </pc:spChg>
        <pc:spChg chg="del mod">
          <ac:chgData name="郁正 謝" userId="ab25b8a37d62442c" providerId="LiveId" clId="{52629C6F-F6E0-427A-8D7E-2F6B054DFF0C}" dt="2025-07-30T14:49:19.498" v="49" actId="478"/>
          <ac:spMkLst>
            <pc:docMk/>
            <pc:sldMk cId="0" sldId="261"/>
            <ac:spMk id="5" creationId="{00000000-0000-0000-0000-000000000000}"/>
          </ac:spMkLst>
        </pc:spChg>
        <pc:spChg chg="del">
          <ac:chgData name="郁正 謝" userId="ab25b8a37d62442c" providerId="LiveId" clId="{52629C6F-F6E0-427A-8D7E-2F6B054DFF0C}" dt="2025-07-30T14:47:17.910" v="35" actId="478"/>
          <ac:spMkLst>
            <pc:docMk/>
            <pc:sldMk cId="0" sldId="261"/>
            <ac:spMk id="6" creationId="{00000000-0000-0000-0000-000000000000}"/>
          </ac:spMkLst>
        </pc:spChg>
        <pc:spChg chg="mod">
          <ac:chgData name="郁正 謝" userId="ab25b8a37d62442c" providerId="LiveId" clId="{52629C6F-F6E0-427A-8D7E-2F6B054DFF0C}" dt="2025-07-30T14:49:08.481" v="47" actId="255"/>
          <ac:spMkLst>
            <pc:docMk/>
            <pc:sldMk cId="0" sldId="261"/>
            <ac:spMk id="7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9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99" b="-130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34343" y="6372739"/>
            <a:ext cx="21777818" cy="5771122"/>
          </a:xfrm>
          <a:custGeom>
            <a:avLst/>
            <a:gdLst/>
            <a:ahLst/>
            <a:cxnLst/>
            <a:rect l="l" t="t" r="r" b="b"/>
            <a:pathLst>
              <a:path w="21777818" h="5771122">
                <a:moveTo>
                  <a:pt x="0" y="0"/>
                </a:moveTo>
                <a:lnTo>
                  <a:pt x="21777818" y="0"/>
                </a:lnTo>
                <a:lnTo>
                  <a:pt x="21777818" y="5771122"/>
                </a:lnTo>
                <a:lnTo>
                  <a:pt x="0" y="57711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9000"/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581400" y="3666255"/>
            <a:ext cx="8543704" cy="1362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83"/>
              </a:lnSpc>
            </a:pPr>
            <a:r>
              <a:rPr lang="en-US" sz="10861" dirty="0" err="1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人事主任報告</a:t>
            </a:r>
            <a:endParaRPr lang="en-US" sz="10861" dirty="0">
              <a:solidFill>
                <a:srgbClr val="FFFFFF"/>
              </a:solidFill>
              <a:latin typeface="More Sugar"/>
              <a:ea typeface="More Sugar"/>
              <a:cs typeface="More Sugar"/>
              <a:sym typeface="More Sugar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294348" y="1242894"/>
            <a:ext cx="2713583" cy="2440986"/>
          </a:xfrm>
          <a:custGeom>
            <a:avLst/>
            <a:gdLst/>
            <a:ahLst/>
            <a:cxnLst/>
            <a:rect l="l" t="t" r="r" b="b"/>
            <a:pathLst>
              <a:path w="2713583" h="2440986">
                <a:moveTo>
                  <a:pt x="0" y="0"/>
                </a:moveTo>
                <a:lnTo>
                  <a:pt x="2713583" y="0"/>
                </a:lnTo>
                <a:lnTo>
                  <a:pt x="2713583" y="2440986"/>
                </a:lnTo>
                <a:lnTo>
                  <a:pt x="0" y="24409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99" b="-130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34343" y="6372739"/>
            <a:ext cx="21777818" cy="5771122"/>
          </a:xfrm>
          <a:custGeom>
            <a:avLst/>
            <a:gdLst/>
            <a:ahLst/>
            <a:cxnLst/>
            <a:rect l="l" t="t" r="r" b="b"/>
            <a:pathLst>
              <a:path w="21777818" h="5771122">
                <a:moveTo>
                  <a:pt x="0" y="0"/>
                </a:moveTo>
                <a:lnTo>
                  <a:pt x="21777818" y="0"/>
                </a:lnTo>
                <a:lnTo>
                  <a:pt x="21777818" y="5771122"/>
                </a:lnTo>
                <a:lnTo>
                  <a:pt x="0" y="57711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9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07857" y="1588758"/>
            <a:ext cx="16872286" cy="7109485"/>
            <a:chOff x="0" y="0"/>
            <a:chExt cx="22496382" cy="94793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571766" cy="9479313"/>
            </a:xfrm>
            <a:custGeom>
              <a:avLst/>
              <a:gdLst/>
              <a:ahLst/>
              <a:cxnLst/>
              <a:rect l="l" t="t" r="r" b="b"/>
              <a:pathLst>
                <a:path w="15571766" h="9479313">
                  <a:moveTo>
                    <a:pt x="0" y="0"/>
                  </a:moveTo>
                  <a:lnTo>
                    <a:pt x="15571766" y="0"/>
                  </a:lnTo>
                  <a:lnTo>
                    <a:pt x="15571766" y="9479313"/>
                  </a:lnTo>
                  <a:lnTo>
                    <a:pt x="0" y="9479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6924615" y="0"/>
              <a:ext cx="15571766" cy="9479313"/>
            </a:xfrm>
            <a:custGeom>
              <a:avLst/>
              <a:gdLst/>
              <a:ahLst/>
              <a:cxnLst/>
              <a:rect l="l" t="t" r="r" b="b"/>
              <a:pathLst>
                <a:path w="15571766" h="9479313">
                  <a:moveTo>
                    <a:pt x="0" y="0"/>
                  </a:moveTo>
                  <a:lnTo>
                    <a:pt x="15571767" y="0"/>
                  </a:lnTo>
                  <a:lnTo>
                    <a:pt x="15571767" y="9479313"/>
                  </a:lnTo>
                  <a:lnTo>
                    <a:pt x="0" y="9479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663260"/>
            <a:ext cx="2652483" cy="886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</a:pPr>
            <a:r>
              <a:rPr lang="en-US" sz="3673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公正國中</a:t>
            </a:r>
          </a:p>
          <a:p>
            <a:pPr algn="ctr">
              <a:lnSpc>
                <a:spcPts val="3343"/>
              </a:lnSpc>
            </a:pPr>
            <a:r>
              <a:rPr lang="en-US" sz="3673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公館國小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202778" y="8037807"/>
            <a:ext cx="2713583" cy="2440986"/>
          </a:xfrm>
          <a:custGeom>
            <a:avLst/>
            <a:gdLst/>
            <a:ahLst/>
            <a:cxnLst/>
            <a:rect l="l" t="t" r="r" b="b"/>
            <a:pathLst>
              <a:path w="2713583" h="2440986">
                <a:moveTo>
                  <a:pt x="0" y="0"/>
                </a:moveTo>
                <a:lnTo>
                  <a:pt x="2713583" y="0"/>
                </a:lnTo>
                <a:lnTo>
                  <a:pt x="2713583" y="2440986"/>
                </a:lnTo>
                <a:lnTo>
                  <a:pt x="0" y="24409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51829">
            <a:off x="4201188" y="8415863"/>
            <a:ext cx="2713583" cy="2440986"/>
          </a:xfrm>
          <a:custGeom>
            <a:avLst/>
            <a:gdLst/>
            <a:ahLst/>
            <a:cxnLst/>
            <a:rect l="l" t="t" r="r" b="b"/>
            <a:pathLst>
              <a:path w="2713583" h="2440986">
                <a:moveTo>
                  <a:pt x="0" y="0"/>
                </a:moveTo>
                <a:lnTo>
                  <a:pt x="2713583" y="0"/>
                </a:lnTo>
                <a:lnTo>
                  <a:pt x="2713583" y="2440986"/>
                </a:lnTo>
                <a:lnTo>
                  <a:pt x="0" y="24409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752601" y="2257263"/>
            <a:ext cx="13902784" cy="4551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41"/>
              </a:lnSpc>
              <a:spcBef>
                <a:spcPct val="0"/>
              </a:spcBef>
            </a:pPr>
            <a:r>
              <a:rPr lang="en-US" sz="4172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•</a:t>
            </a:r>
            <a:r>
              <a:rPr lang="en-US" sz="4172" dirty="0" err="1">
                <a:solidFill>
                  <a:srgbClr val="004AAD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一、緣由</a:t>
            </a:r>
            <a:endParaRPr lang="en-US" sz="4172" dirty="0">
              <a:solidFill>
                <a:srgbClr val="004AAD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algn="l">
              <a:lnSpc>
                <a:spcPts val="4937"/>
              </a:lnSpc>
              <a:spcBef>
                <a:spcPct val="0"/>
              </a:spcBef>
            </a:pPr>
            <a:r>
              <a:rPr lang="en-US" sz="3526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 </a:t>
            </a:r>
            <a:r>
              <a:rPr lang="en-US" sz="3526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因應司法院釋字第</a:t>
            </a:r>
            <a:r>
              <a:rPr lang="en-US" sz="3526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 785 </a:t>
            </a:r>
            <a:r>
              <a:rPr lang="en-US" sz="3526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號解釋，公務員服務法及公務人員保障法業於</a:t>
            </a:r>
            <a:r>
              <a:rPr lang="en-US" sz="3526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 111 年 6 月 22 </a:t>
            </a:r>
            <a:r>
              <a:rPr lang="en-US" sz="3526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日修正公布，行政院基於兼顧公務同仁健康權及機關實務運作，訂定「行政院與所屬中央及地方各機關（構）公務員服勤實施辦法」於</a:t>
            </a:r>
            <a:r>
              <a:rPr lang="en-US" sz="3526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 112 年 1 月 1 </a:t>
            </a:r>
            <a:r>
              <a:rPr lang="en-US" sz="3526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日施行，就公務員服勤時數訂定上限規範、服勤與休假之頻率及服勤日中連續休息最低時數</a:t>
            </a:r>
            <a:r>
              <a:rPr lang="en-US" sz="3526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。</a:t>
            </a:r>
          </a:p>
          <a:p>
            <a:pPr algn="l">
              <a:lnSpc>
                <a:spcPts val="5841"/>
              </a:lnSpc>
              <a:spcBef>
                <a:spcPct val="0"/>
              </a:spcBef>
            </a:pPr>
            <a:endParaRPr lang="en-US" sz="3526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365986" y="370625"/>
            <a:ext cx="5243827" cy="862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0"/>
              </a:lnSpc>
            </a:pPr>
            <a:r>
              <a:rPr lang="en-US" sz="6022" dirty="0" err="1">
                <a:solidFill>
                  <a:srgbClr val="267147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勤休制度宣導</a:t>
            </a:r>
            <a:endParaRPr lang="en-US" sz="6022" dirty="0">
              <a:solidFill>
                <a:srgbClr val="267147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99" b="-130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34343" y="6372739"/>
            <a:ext cx="21777818" cy="5771122"/>
          </a:xfrm>
          <a:custGeom>
            <a:avLst/>
            <a:gdLst/>
            <a:ahLst/>
            <a:cxnLst/>
            <a:rect l="l" t="t" r="r" b="b"/>
            <a:pathLst>
              <a:path w="21777818" h="5771122">
                <a:moveTo>
                  <a:pt x="0" y="0"/>
                </a:moveTo>
                <a:lnTo>
                  <a:pt x="21777818" y="0"/>
                </a:lnTo>
                <a:lnTo>
                  <a:pt x="21777818" y="5771122"/>
                </a:lnTo>
                <a:lnTo>
                  <a:pt x="0" y="57711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9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2962" y="1371545"/>
            <a:ext cx="17757318" cy="7543910"/>
            <a:chOff x="0" y="0"/>
            <a:chExt cx="23521367" cy="99112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281251" cy="9911211"/>
            </a:xfrm>
            <a:custGeom>
              <a:avLst/>
              <a:gdLst/>
              <a:ahLst/>
              <a:cxnLst/>
              <a:rect l="l" t="t" r="r" b="b"/>
              <a:pathLst>
                <a:path w="16281251" h="9911211">
                  <a:moveTo>
                    <a:pt x="0" y="0"/>
                  </a:moveTo>
                  <a:lnTo>
                    <a:pt x="16281251" y="0"/>
                  </a:lnTo>
                  <a:lnTo>
                    <a:pt x="16281251" y="9911211"/>
                  </a:lnTo>
                  <a:lnTo>
                    <a:pt x="0" y="9911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7240116" y="0"/>
              <a:ext cx="16281251" cy="9911211"/>
            </a:xfrm>
            <a:custGeom>
              <a:avLst/>
              <a:gdLst/>
              <a:ahLst/>
              <a:cxnLst/>
              <a:rect l="l" t="t" r="r" b="b"/>
              <a:pathLst>
                <a:path w="16281251" h="9911211">
                  <a:moveTo>
                    <a:pt x="0" y="0"/>
                  </a:moveTo>
                  <a:lnTo>
                    <a:pt x="16281251" y="0"/>
                  </a:lnTo>
                  <a:lnTo>
                    <a:pt x="16281251" y="9911211"/>
                  </a:lnTo>
                  <a:lnTo>
                    <a:pt x="0" y="9911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6494466" y="445949"/>
            <a:ext cx="2713583" cy="2440986"/>
          </a:xfrm>
          <a:custGeom>
            <a:avLst/>
            <a:gdLst/>
            <a:ahLst/>
            <a:cxnLst/>
            <a:rect l="l" t="t" r="r" b="b"/>
            <a:pathLst>
              <a:path w="2713583" h="2440986">
                <a:moveTo>
                  <a:pt x="0" y="0"/>
                </a:moveTo>
                <a:lnTo>
                  <a:pt x="2713583" y="0"/>
                </a:lnTo>
                <a:lnTo>
                  <a:pt x="2713583" y="2440985"/>
                </a:lnTo>
                <a:lnTo>
                  <a:pt x="0" y="24409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51829">
            <a:off x="-709817" y="265297"/>
            <a:ext cx="2713583" cy="2440986"/>
          </a:xfrm>
          <a:custGeom>
            <a:avLst/>
            <a:gdLst/>
            <a:ahLst/>
            <a:cxnLst/>
            <a:rect l="l" t="t" r="r" b="b"/>
            <a:pathLst>
              <a:path w="2713583" h="2440986">
                <a:moveTo>
                  <a:pt x="0" y="0"/>
                </a:moveTo>
                <a:lnTo>
                  <a:pt x="2713583" y="0"/>
                </a:lnTo>
                <a:lnTo>
                  <a:pt x="2713583" y="2440986"/>
                </a:lnTo>
                <a:lnTo>
                  <a:pt x="0" y="24409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236246" y="2480275"/>
            <a:ext cx="13470751" cy="5910292"/>
          </a:xfrm>
          <a:custGeom>
            <a:avLst/>
            <a:gdLst/>
            <a:ahLst/>
            <a:cxnLst/>
            <a:rect l="l" t="t" r="r" b="b"/>
            <a:pathLst>
              <a:path w="13470751" h="5910292">
                <a:moveTo>
                  <a:pt x="0" y="0"/>
                </a:moveTo>
                <a:lnTo>
                  <a:pt x="13470751" y="0"/>
                </a:lnTo>
                <a:lnTo>
                  <a:pt x="13470751" y="5910292"/>
                </a:lnTo>
                <a:lnTo>
                  <a:pt x="0" y="59102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365986" y="370625"/>
            <a:ext cx="5243827" cy="862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0"/>
              </a:lnSpc>
            </a:pPr>
            <a:r>
              <a:rPr lang="en-US" sz="6022">
                <a:solidFill>
                  <a:srgbClr val="267147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勤休制度宣導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36281" y="1609498"/>
            <a:ext cx="5307519" cy="648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75"/>
              </a:lnSpc>
              <a:spcBef>
                <a:spcPct val="0"/>
              </a:spcBef>
            </a:pPr>
            <a:r>
              <a:rPr lang="en-US" sz="3911" dirty="0">
                <a:solidFill>
                  <a:srgbClr val="004AAD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•</a:t>
            </a:r>
            <a:r>
              <a:rPr lang="en-US" sz="3911" dirty="0" err="1">
                <a:solidFill>
                  <a:srgbClr val="004AAD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二、辦公時數規定</a:t>
            </a:r>
            <a:endParaRPr lang="en-US" sz="3911" dirty="0">
              <a:solidFill>
                <a:srgbClr val="004AAD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10004" y="632992"/>
            <a:ext cx="2652483" cy="886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</a:pPr>
            <a:r>
              <a:rPr lang="en-US" sz="3673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公正國中</a:t>
            </a:r>
          </a:p>
          <a:p>
            <a:pPr algn="ctr">
              <a:lnSpc>
                <a:spcPts val="3343"/>
              </a:lnSpc>
            </a:pPr>
            <a:r>
              <a:rPr lang="en-US" sz="3673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公館國小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99" b="-130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34343" y="6372739"/>
            <a:ext cx="21777818" cy="5771122"/>
          </a:xfrm>
          <a:custGeom>
            <a:avLst/>
            <a:gdLst/>
            <a:ahLst/>
            <a:cxnLst/>
            <a:rect l="l" t="t" r="r" b="b"/>
            <a:pathLst>
              <a:path w="21777818" h="5771122">
                <a:moveTo>
                  <a:pt x="0" y="0"/>
                </a:moveTo>
                <a:lnTo>
                  <a:pt x="21777818" y="0"/>
                </a:lnTo>
                <a:lnTo>
                  <a:pt x="21777818" y="5771122"/>
                </a:lnTo>
                <a:lnTo>
                  <a:pt x="0" y="57711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9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40569" y="1496395"/>
            <a:ext cx="17227993" cy="7332123"/>
            <a:chOff x="0" y="0"/>
            <a:chExt cx="24274236" cy="102284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802379" cy="10228448"/>
            </a:xfrm>
            <a:custGeom>
              <a:avLst/>
              <a:gdLst/>
              <a:ahLst/>
              <a:cxnLst/>
              <a:rect l="l" t="t" r="r" b="b"/>
              <a:pathLst>
                <a:path w="16802379" h="10228448">
                  <a:moveTo>
                    <a:pt x="0" y="0"/>
                  </a:moveTo>
                  <a:lnTo>
                    <a:pt x="16802379" y="0"/>
                  </a:lnTo>
                  <a:lnTo>
                    <a:pt x="16802379" y="10228448"/>
                  </a:lnTo>
                  <a:lnTo>
                    <a:pt x="0" y="10228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7471857" y="0"/>
              <a:ext cx="16802379" cy="10228448"/>
            </a:xfrm>
            <a:custGeom>
              <a:avLst/>
              <a:gdLst/>
              <a:ahLst/>
              <a:cxnLst/>
              <a:rect l="l" t="t" r="r" b="b"/>
              <a:pathLst>
                <a:path w="16802379" h="10228448">
                  <a:moveTo>
                    <a:pt x="0" y="0"/>
                  </a:moveTo>
                  <a:lnTo>
                    <a:pt x="16802379" y="0"/>
                  </a:lnTo>
                  <a:lnTo>
                    <a:pt x="16802379" y="10228448"/>
                  </a:lnTo>
                  <a:lnTo>
                    <a:pt x="0" y="10228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522086" y="427993"/>
            <a:ext cx="5243827" cy="862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0"/>
              </a:lnSpc>
            </a:pPr>
            <a:r>
              <a:rPr lang="en-US" sz="6022">
                <a:solidFill>
                  <a:srgbClr val="267147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勤休制度宣導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88320" y="2127466"/>
            <a:ext cx="12916362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3600" dirty="0">
                <a:solidFill>
                  <a:srgbClr val="0070C0"/>
                </a:solidFill>
              </a:rPr>
              <a:t>三、補休期限：補休假期限應於加班後二年內補休完畢。</a:t>
            </a:r>
          </a:p>
          <a:p>
            <a:r>
              <a:rPr lang="zh-TW" altLang="en-US" sz="3600" dirty="0">
                <a:solidFill>
                  <a:srgbClr val="0070C0"/>
                </a:solidFill>
              </a:rPr>
              <a:t>四、覈實加班、適時關懷</a:t>
            </a:r>
          </a:p>
          <a:p>
            <a:r>
              <a:rPr lang="zh-TW" altLang="en-US" sz="3600" dirty="0"/>
              <a:t>➢ 加班要件：經指派、法定辦公時數以外、執行職務。</a:t>
            </a:r>
          </a:p>
          <a:p>
            <a:r>
              <a:rPr lang="zh-TW" altLang="en-US" sz="3600" dirty="0"/>
              <a:t>➢ 請主管應覈實指派加班，並考量急迫、必要及合理性，應併同檢視同仁當月加班情形，加班後應給予適當之休息，並適時關懷，避免超時工作。</a:t>
            </a:r>
          </a:p>
          <a:p>
            <a:r>
              <a:rPr lang="zh-TW" altLang="en-US" sz="3600" dirty="0">
                <a:solidFill>
                  <a:srgbClr val="0070C0"/>
                </a:solidFill>
              </a:rPr>
              <a:t>五、定期檢討勤休制度妥適性</a:t>
            </a:r>
          </a:p>
          <a:p>
            <a:r>
              <a:rPr lang="zh-TW" altLang="en-US" sz="3600" dirty="0"/>
              <a:t>➢ 檢討非必要勤務</a:t>
            </a:r>
          </a:p>
          <a:p>
            <a:r>
              <a:rPr lang="zh-TW" altLang="en-US" sz="3600" dirty="0"/>
              <a:t>➢ 業務流程簡化</a:t>
            </a:r>
          </a:p>
          <a:p>
            <a:r>
              <a:rPr lang="zh-TW" altLang="en-US" sz="3600" dirty="0"/>
              <a:t>➢資訊化或委外化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494466" y="445949"/>
            <a:ext cx="2713583" cy="2440986"/>
          </a:xfrm>
          <a:custGeom>
            <a:avLst/>
            <a:gdLst/>
            <a:ahLst/>
            <a:cxnLst/>
            <a:rect l="l" t="t" r="r" b="b"/>
            <a:pathLst>
              <a:path w="2713583" h="2440986">
                <a:moveTo>
                  <a:pt x="0" y="0"/>
                </a:moveTo>
                <a:lnTo>
                  <a:pt x="2713583" y="0"/>
                </a:lnTo>
                <a:lnTo>
                  <a:pt x="2713583" y="2440985"/>
                </a:lnTo>
                <a:lnTo>
                  <a:pt x="0" y="24409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51829">
            <a:off x="-709817" y="265297"/>
            <a:ext cx="2713583" cy="2440986"/>
          </a:xfrm>
          <a:custGeom>
            <a:avLst/>
            <a:gdLst/>
            <a:ahLst/>
            <a:cxnLst/>
            <a:rect l="l" t="t" r="r" b="b"/>
            <a:pathLst>
              <a:path w="2713583" h="2440986">
                <a:moveTo>
                  <a:pt x="0" y="0"/>
                </a:moveTo>
                <a:lnTo>
                  <a:pt x="2713583" y="0"/>
                </a:lnTo>
                <a:lnTo>
                  <a:pt x="2713583" y="2440986"/>
                </a:lnTo>
                <a:lnTo>
                  <a:pt x="0" y="24409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663260"/>
            <a:ext cx="2652483" cy="886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</a:pPr>
            <a:r>
              <a:rPr lang="en-US" sz="3673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公正國中</a:t>
            </a:r>
          </a:p>
          <a:p>
            <a:pPr algn="ctr">
              <a:lnSpc>
                <a:spcPts val="3343"/>
              </a:lnSpc>
            </a:pPr>
            <a:r>
              <a:rPr lang="en-US" sz="3673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公館國小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99" b="-1300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034343" y="6372739"/>
            <a:ext cx="21777818" cy="5771122"/>
          </a:xfrm>
          <a:custGeom>
            <a:avLst/>
            <a:gdLst/>
            <a:ahLst/>
            <a:cxnLst/>
            <a:rect l="l" t="t" r="r" b="b"/>
            <a:pathLst>
              <a:path w="21777818" h="5771122">
                <a:moveTo>
                  <a:pt x="0" y="0"/>
                </a:moveTo>
                <a:lnTo>
                  <a:pt x="21777818" y="0"/>
                </a:lnTo>
                <a:lnTo>
                  <a:pt x="21777818" y="5771122"/>
                </a:lnTo>
                <a:lnTo>
                  <a:pt x="0" y="57711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9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38283" y="1028700"/>
            <a:ext cx="14126280" cy="8599373"/>
          </a:xfrm>
          <a:custGeom>
            <a:avLst/>
            <a:gdLst/>
            <a:ahLst/>
            <a:cxnLst/>
            <a:rect l="l" t="t" r="r" b="b"/>
            <a:pathLst>
              <a:path w="14126280" h="8599373">
                <a:moveTo>
                  <a:pt x="0" y="0"/>
                </a:moveTo>
                <a:lnTo>
                  <a:pt x="14126280" y="0"/>
                </a:lnTo>
                <a:lnTo>
                  <a:pt x="14126280" y="8599373"/>
                </a:lnTo>
                <a:lnTo>
                  <a:pt x="0" y="85993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456490" y="2518113"/>
            <a:ext cx="13012110" cy="5361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40"/>
              </a:lnSpc>
            </a:pPr>
            <a:r>
              <a:rPr lang="en-US" sz="3814" spc="-76" dirty="0" err="1">
                <a:solidFill>
                  <a:srgbClr val="004AAD"/>
                </a:solidFill>
                <a:latin typeface="Jua"/>
                <a:ea typeface="Jua"/>
                <a:cs typeface="Jua"/>
                <a:sym typeface="Jua"/>
              </a:rPr>
              <a:t>六、勤休制度數位課程</a:t>
            </a:r>
            <a:endParaRPr lang="en-US" sz="3814" spc="-76" dirty="0">
              <a:solidFill>
                <a:srgbClr val="004AAD"/>
              </a:solidFill>
              <a:latin typeface="Jua"/>
              <a:ea typeface="Jua"/>
              <a:cs typeface="Jua"/>
              <a:sym typeface="Jua"/>
            </a:endParaRPr>
          </a:p>
          <a:p>
            <a:pPr algn="l">
              <a:lnSpc>
                <a:spcPts val="5340"/>
              </a:lnSpc>
            </a:pPr>
            <a:r>
              <a:rPr lang="en-US" sz="3814" spc="-76" dirty="0">
                <a:solidFill>
                  <a:srgbClr val="222222"/>
                </a:solidFill>
                <a:latin typeface="Jua"/>
                <a:ea typeface="Jua"/>
                <a:cs typeface="Jua"/>
                <a:sym typeface="Jua"/>
              </a:rPr>
              <a:t>行政院人事行政總處製作「113 </a:t>
            </a:r>
            <a:r>
              <a:rPr lang="en-US" sz="3814" spc="-76" dirty="0" err="1">
                <a:solidFill>
                  <a:srgbClr val="222222"/>
                </a:solidFill>
                <a:latin typeface="Jua"/>
                <a:ea typeface="Jua"/>
                <a:cs typeface="Jua"/>
                <a:sym typeface="Jua"/>
              </a:rPr>
              <a:t>年行政院與所屬中央及地方各機關（構）公務員勤休制度宣導課程」並置於「e</a:t>
            </a:r>
            <a:r>
              <a:rPr lang="en-US" sz="3814" spc="-76" dirty="0">
                <a:solidFill>
                  <a:srgbClr val="222222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814" spc="-76" dirty="0" err="1">
                <a:solidFill>
                  <a:srgbClr val="222222"/>
                </a:solidFill>
                <a:latin typeface="Jua"/>
                <a:ea typeface="Jua"/>
                <a:cs typeface="Jua"/>
                <a:sym typeface="Jua"/>
              </a:rPr>
              <a:t>等公務園+學習平臺</a:t>
            </a:r>
            <a:r>
              <a:rPr lang="en-US" sz="3814" spc="-76" dirty="0">
                <a:solidFill>
                  <a:srgbClr val="222222"/>
                </a:solidFill>
                <a:latin typeface="Jua"/>
                <a:ea typeface="Jua"/>
                <a:cs typeface="Jua"/>
                <a:sym typeface="Jua"/>
              </a:rPr>
              <a:t>」，</a:t>
            </a:r>
            <a:r>
              <a:rPr lang="en-US" sz="3814" spc="-76" dirty="0" err="1">
                <a:solidFill>
                  <a:srgbClr val="222222"/>
                </a:solidFill>
                <a:latin typeface="Jua"/>
                <a:ea typeface="Jua"/>
                <a:cs typeface="Jua"/>
                <a:sym typeface="Jua"/>
              </a:rPr>
              <a:t>課程連結https</a:t>
            </a:r>
            <a:r>
              <a:rPr lang="en-US" sz="3814" spc="-76" dirty="0">
                <a:solidFill>
                  <a:srgbClr val="222222"/>
                </a:solidFill>
                <a:latin typeface="Jua"/>
                <a:ea typeface="Jua"/>
                <a:cs typeface="Jua"/>
                <a:sym typeface="Jua"/>
              </a:rPr>
              <a:t>://elearn.hrd.gov.tw/info/10035962，請本校公務人員完成學習時數，以落實同仁健康權之保障。</a:t>
            </a:r>
          </a:p>
          <a:p>
            <a:pPr algn="l">
              <a:lnSpc>
                <a:spcPts val="5340"/>
              </a:lnSpc>
            </a:pPr>
            <a:r>
              <a:rPr lang="en-US" sz="3814" spc="-76" dirty="0" err="1">
                <a:solidFill>
                  <a:srgbClr val="004AAD"/>
                </a:solidFill>
                <a:latin typeface="Jua"/>
                <a:ea typeface="Jua"/>
                <a:cs typeface="Jua"/>
                <a:sym typeface="Jua"/>
              </a:rPr>
              <a:t>七、檢附「勤休新制相關規定及</a:t>
            </a:r>
            <a:r>
              <a:rPr lang="en-US" sz="3814" spc="-76" dirty="0">
                <a:solidFill>
                  <a:srgbClr val="004AAD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814" spc="-76" dirty="0" err="1">
                <a:solidFill>
                  <a:srgbClr val="004AAD"/>
                </a:solidFill>
                <a:latin typeface="Jua"/>
                <a:ea typeface="Jua"/>
                <a:cs typeface="Jua"/>
                <a:sym typeface="Jua"/>
              </a:rPr>
              <a:t>Q&amp;A」及相關事例供閱</a:t>
            </a:r>
            <a:r>
              <a:rPr lang="en-US" sz="3814" spc="-76" dirty="0">
                <a:solidFill>
                  <a:srgbClr val="004AAD"/>
                </a:solidFill>
                <a:latin typeface="Jua"/>
                <a:ea typeface="Jua"/>
                <a:cs typeface="Jua"/>
                <a:sym typeface="Jua"/>
              </a:rPr>
              <a:t>。</a:t>
            </a:r>
          </a:p>
          <a:p>
            <a:pPr algn="ctr">
              <a:lnSpc>
                <a:spcPts val="5340"/>
              </a:lnSpc>
            </a:pPr>
            <a:endParaRPr lang="en-US" sz="3814" spc="-76" dirty="0">
              <a:solidFill>
                <a:srgbClr val="004AAD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449123" y="2812778"/>
            <a:ext cx="2713583" cy="2440986"/>
          </a:xfrm>
          <a:custGeom>
            <a:avLst/>
            <a:gdLst/>
            <a:ahLst/>
            <a:cxnLst/>
            <a:rect l="l" t="t" r="r" b="b"/>
            <a:pathLst>
              <a:path w="2713583" h="2440986">
                <a:moveTo>
                  <a:pt x="0" y="0"/>
                </a:moveTo>
                <a:lnTo>
                  <a:pt x="2713583" y="0"/>
                </a:lnTo>
                <a:lnTo>
                  <a:pt x="2713583" y="2440985"/>
                </a:lnTo>
                <a:lnTo>
                  <a:pt x="0" y="24409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51829">
            <a:off x="5743262" y="533263"/>
            <a:ext cx="2713583" cy="2440986"/>
          </a:xfrm>
          <a:custGeom>
            <a:avLst/>
            <a:gdLst/>
            <a:ahLst/>
            <a:cxnLst/>
            <a:rect l="l" t="t" r="r" b="b"/>
            <a:pathLst>
              <a:path w="2713583" h="2440986">
                <a:moveTo>
                  <a:pt x="0" y="0"/>
                </a:moveTo>
                <a:lnTo>
                  <a:pt x="2713583" y="0"/>
                </a:lnTo>
                <a:lnTo>
                  <a:pt x="2713583" y="2440985"/>
                </a:lnTo>
                <a:lnTo>
                  <a:pt x="0" y="24409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522086" y="427993"/>
            <a:ext cx="5243827" cy="862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0"/>
              </a:lnSpc>
            </a:pPr>
            <a:r>
              <a:rPr lang="en-US" sz="6022">
                <a:solidFill>
                  <a:srgbClr val="267147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勤休制度宣導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5027" y="930775"/>
            <a:ext cx="2652483" cy="886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</a:pPr>
            <a:r>
              <a:rPr lang="en-US" sz="3673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公正國中</a:t>
            </a:r>
          </a:p>
          <a:p>
            <a:pPr algn="ctr">
              <a:lnSpc>
                <a:spcPts val="3343"/>
              </a:lnSpc>
            </a:pPr>
            <a:r>
              <a:rPr lang="en-US" sz="3673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公館國小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99" b="-130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34343" y="6372739"/>
            <a:ext cx="21777818" cy="5771122"/>
          </a:xfrm>
          <a:custGeom>
            <a:avLst/>
            <a:gdLst/>
            <a:ahLst/>
            <a:cxnLst/>
            <a:rect l="l" t="t" r="r" b="b"/>
            <a:pathLst>
              <a:path w="21777818" h="5771122">
                <a:moveTo>
                  <a:pt x="0" y="0"/>
                </a:moveTo>
                <a:lnTo>
                  <a:pt x="21777818" y="0"/>
                </a:lnTo>
                <a:lnTo>
                  <a:pt x="21777818" y="5771122"/>
                </a:lnTo>
                <a:lnTo>
                  <a:pt x="0" y="57711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9000"/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937914" y="3467100"/>
            <a:ext cx="10244686" cy="2074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7876"/>
              </a:lnSpc>
            </a:pPr>
            <a:r>
              <a:rPr lang="en-US" sz="10000" dirty="0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Thank You</a:t>
            </a:r>
          </a:p>
        </p:txBody>
      </p:sp>
      <p:sp>
        <p:nvSpPr>
          <p:cNvPr id="8" name="Freeform 8"/>
          <p:cNvSpPr/>
          <p:nvPr/>
        </p:nvSpPr>
        <p:spPr>
          <a:xfrm>
            <a:off x="13421085" y="7560489"/>
            <a:ext cx="2713583" cy="2440986"/>
          </a:xfrm>
          <a:custGeom>
            <a:avLst/>
            <a:gdLst/>
            <a:ahLst/>
            <a:cxnLst/>
            <a:rect l="l" t="t" r="r" b="b"/>
            <a:pathLst>
              <a:path w="2713583" h="2440986">
                <a:moveTo>
                  <a:pt x="0" y="0"/>
                </a:moveTo>
                <a:lnTo>
                  <a:pt x="2713583" y="0"/>
                </a:lnTo>
                <a:lnTo>
                  <a:pt x="2713583" y="2440985"/>
                </a:lnTo>
                <a:lnTo>
                  <a:pt x="0" y="24409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51829">
            <a:off x="2749009" y="905752"/>
            <a:ext cx="2713583" cy="2440986"/>
          </a:xfrm>
          <a:custGeom>
            <a:avLst/>
            <a:gdLst/>
            <a:ahLst/>
            <a:cxnLst/>
            <a:rect l="l" t="t" r="r" b="b"/>
            <a:pathLst>
              <a:path w="2713583" h="2440986">
                <a:moveTo>
                  <a:pt x="0" y="0"/>
                </a:moveTo>
                <a:lnTo>
                  <a:pt x="2713583" y="0"/>
                </a:lnTo>
                <a:lnTo>
                  <a:pt x="2713583" y="2440985"/>
                </a:lnTo>
                <a:lnTo>
                  <a:pt x="0" y="24409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218</Words>
  <Application>Microsoft Office PowerPoint</Application>
  <PresentationFormat>自訂</PresentationFormat>
  <Paragraphs>28</Paragraphs>
  <Slides>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2" baseType="lpstr">
      <vt:lpstr>More Sugar</vt:lpstr>
      <vt:lpstr>Calibri</vt:lpstr>
      <vt:lpstr>王漢宗特黑體</vt:lpstr>
      <vt:lpstr>Jua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勤休制度宣導</dc:title>
  <dc:creator>謝郁正</dc:creator>
  <cp:lastModifiedBy>郁正 謝</cp:lastModifiedBy>
  <cp:revision>1</cp:revision>
  <dcterms:created xsi:type="dcterms:W3CDTF">2006-08-16T00:00:00Z</dcterms:created>
  <dcterms:modified xsi:type="dcterms:W3CDTF">2025-07-30T14:50:18Z</dcterms:modified>
  <dc:identifier>DAGupSgo_j4</dc:identifier>
</cp:coreProperties>
</file>